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3AFB-0CC2-41C6-860B-E4A7C0ADC9BC}" type="datetimeFigureOut">
              <a:rPr lang="en-CH" smtClean="0"/>
              <a:t>25/11/2022</a:t>
            </a:fld>
            <a:endParaRPr lang="en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DCCF6-147B-4B4B-B919-B81F0920AF18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764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Hello </a:t>
            </a:r>
            <a:r>
              <a:rPr lang="de-CH" dirty="0" err="1"/>
              <a:t>everyone</a:t>
            </a:r>
            <a:r>
              <a:rPr lang="de-CH" dirty="0"/>
              <a:t>,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delighted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part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event</a:t>
            </a:r>
            <a:r>
              <a:rPr lang="de-CH" dirty="0"/>
              <a:t> </a:t>
            </a:r>
            <a:r>
              <a:rPr lang="de-CH" dirty="0" err="1"/>
              <a:t>today</a:t>
            </a:r>
            <a:r>
              <a:rPr lang="de-CH" dirty="0"/>
              <a:t>. Rahel und I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working</a:t>
            </a:r>
            <a:r>
              <a:rPr lang="de-CH" dirty="0"/>
              <a:t> at SWISS TXT, a </a:t>
            </a:r>
            <a:r>
              <a:rPr lang="de-CH" dirty="0" err="1"/>
              <a:t>susdiariary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Swiss Public </a:t>
            </a:r>
            <a:r>
              <a:rPr lang="de-CH" dirty="0" err="1"/>
              <a:t>Broadcaster</a:t>
            </a:r>
            <a:r>
              <a:rPr lang="de-CH" dirty="0"/>
              <a:t> SRG.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doing</a:t>
            </a:r>
            <a:r>
              <a:rPr lang="de-CH" dirty="0"/>
              <a:t> a </a:t>
            </a:r>
            <a:r>
              <a:rPr lang="de-CH" dirty="0" err="1"/>
              <a:t>research</a:t>
            </a:r>
            <a:r>
              <a:rPr lang="de-CH" dirty="0"/>
              <a:t> on </a:t>
            </a:r>
            <a:r>
              <a:rPr lang="de-CH" dirty="0" err="1"/>
              <a:t>citizen</a:t>
            </a:r>
            <a:r>
              <a:rPr lang="de-CH" dirty="0"/>
              <a:t> </a:t>
            </a:r>
            <a:r>
              <a:rPr lang="de-CH" dirty="0" err="1"/>
              <a:t>journalism</a:t>
            </a:r>
            <a:r>
              <a:rPr lang="de-CH" dirty="0"/>
              <a:t> </a:t>
            </a:r>
            <a:r>
              <a:rPr lang="de-CH" dirty="0" err="1"/>
              <a:t>within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MediaVerse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project</a:t>
            </a:r>
            <a:r>
              <a:rPr lang="de-CH" dirty="0"/>
              <a:t> </a:t>
            </a:r>
            <a:r>
              <a:rPr lang="de-CH" dirty="0" err="1"/>
              <a:t>together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UAB.</a:t>
            </a:r>
            <a:endParaRPr lang="en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DCCF6-147B-4B4B-B919-B81F0920AF18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1395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What is Citizen Journalism? </a:t>
            </a:r>
            <a:r>
              <a:rPr lang="de-CH" dirty="0" err="1"/>
              <a:t>It</a:t>
            </a:r>
            <a:r>
              <a:rPr lang="de-CH" dirty="0"/>
              <a:t> is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actual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collecting</a:t>
            </a:r>
            <a:r>
              <a:rPr lang="de-CH" dirty="0"/>
              <a:t> and </a:t>
            </a:r>
            <a:r>
              <a:rPr lang="de-CH" dirty="0" err="1"/>
              <a:t>reporting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 and </a:t>
            </a:r>
            <a:r>
              <a:rPr lang="de-CH" dirty="0" err="1"/>
              <a:t>news</a:t>
            </a:r>
            <a:r>
              <a:rPr lang="de-CH" dirty="0"/>
              <a:t>. This is </a:t>
            </a:r>
            <a:r>
              <a:rPr lang="de-CH" dirty="0" err="1"/>
              <a:t>mainly</a:t>
            </a:r>
            <a:r>
              <a:rPr lang="de-CH" dirty="0"/>
              <a:t> </a:t>
            </a:r>
            <a:r>
              <a:rPr lang="de-CH" dirty="0" err="1"/>
              <a:t>done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form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videos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pictures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public</a:t>
            </a:r>
            <a:r>
              <a:rPr lang="de-CH" dirty="0"/>
              <a:t> </a:t>
            </a:r>
            <a:r>
              <a:rPr lang="de-CH" dirty="0" err="1"/>
              <a:t>citizens</a:t>
            </a:r>
            <a:r>
              <a:rPr lang="de-CH" dirty="0"/>
              <a:t>, so </a:t>
            </a:r>
            <a:r>
              <a:rPr lang="de-CH" dirty="0" err="1"/>
              <a:t>basically</a:t>
            </a:r>
            <a:r>
              <a:rPr lang="de-CH" dirty="0"/>
              <a:t> </a:t>
            </a:r>
            <a:r>
              <a:rPr lang="de-CH" dirty="0" err="1"/>
              <a:t>everyone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participates</a:t>
            </a:r>
            <a:r>
              <a:rPr lang="de-CH" dirty="0"/>
              <a:t> in an </a:t>
            </a:r>
            <a:r>
              <a:rPr lang="de-CH" dirty="0" err="1"/>
              <a:t>event</a:t>
            </a:r>
            <a:r>
              <a:rPr lang="de-CH" dirty="0"/>
              <a:t>, like a </a:t>
            </a:r>
            <a:r>
              <a:rPr lang="de-CH" dirty="0" err="1"/>
              <a:t>conference</a:t>
            </a:r>
            <a:r>
              <a:rPr lang="de-CH" dirty="0"/>
              <a:t> and </a:t>
            </a:r>
            <a:r>
              <a:rPr lang="de-CH" dirty="0" err="1"/>
              <a:t>wants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report</a:t>
            </a:r>
            <a:r>
              <a:rPr lang="de-CH" dirty="0"/>
              <a:t>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happened</a:t>
            </a:r>
            <a:r>
              <a:rPr lang="de-CH" dirty="0"/>
              <a:t> </a:t>
            </a:r>
            <a:r>
              <a:rPr lang="de-CH" dirty="0" err="1"/>
              <a:t>there</a:t>
            </a:r>
            <a:r>
              <a:rPr lang="de-CH" dirty="0"/>
              <a:t>. As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says</a:t>
            </a:r>
            <a:r>
              <a:rPr lang="de-CH" dirty="0"/>
              <a:t> </a:t>
            </a:r>
            <a:r>
              <a:rPr lang="de-CH" dirty="0" err="1"/>
              <a:t>below</a:t>
            </a:r>
            <a:r>
              <a:rPr lang="de-CH" dirty="0"/>
              <a:t>,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see</a:t>
            </a:r>
            <a:r>
              <a:rPr lang="de-CH" dirty="0"/>
              <a:t>,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report</a:t>
            </a:r>
            <a:r>
              <a:rPr lang="de-CH" dirty="0"/>
              <a:t> it.</a:t>
            </a:r>
            <a:endParaRPr lang="en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DCCF6-147B-4B4B-B919-B81F0920AF18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3993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Since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want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find out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</a:t>
            </a:r>
            <a:r>
              <a:rPr lang="de-CH" dirty="0" err="1"/>
              <a:t>create</a:t>
            </a:r>
            <a:r>
              <a:rPr lang="de-CH" dirty="0"/>
              <a:t> </a:t>
            </a:r>
            <a:r>
              <a:rPr lang="de-CH" dirty="0" err="1"/>
              <a:t>content</a:t>
            </a:r>
            <a:r>
              <a:rPr lang="de-CH" dirty="0"/>
              <a:t> in different </a:t>
            </a:r>
            <a:r>
              <a:rPr lang="de-CH" dirty="0" err="1"/>
              <a:t>instances</a:t>
            </a:r>
            <a:r>
              <a:rPr lang="de-CH" dirty="0"/>
              <a:t>,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want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participate</a:t>
            </a:r>
            <a:r>
              <a:rPr lang="de-CH" dirty="0"/>
              <a:t> in </a:t>
            </a:r>
            <a:r>
              <a:rPr lang="de-CH" dirty="0" err="1"/>
              <a:t>four</a:t>
            </a:r>
            <a:r>
              <a:rPr lang="de-CH" dirty="0"/>
              <a:t> </a:t>
            </a:r>
            <a:r>
              <a:rPr lang="de-CH" dirty="0" err="1"/>
              <a:t>challenges</a:t>
            </a:r>
            <a:r>
              <a:rPr lang="de-CH" dirty="0"/>
              <a:t> in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will </a:t>
            </a:r>
            <a:r>
              <a:rPr lang="de-CH" dirty="0" err="1"/>
              <a:t>act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citizen</a:t>
            </a:r>
            <a:r>
              <a:rPr lang="de-CH" dirty="0"/>
              <a:t> </a:t>
            </a:r>
            <a:r>
              <a:rPr lang="de-CH" dirty="0" err="1"/>
              <a:t>journalist</a:t>
            </a:r>
            <a:r>
              <a:rPr lang="de-CH" dirty="0"/>
              <a:t>.</a:t>
            </a:r>
            <a:endParaRPr lang="en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DCCF6-147B-4B4B-B919-B81F0920AF18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9576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You</a:t>
            </a:r>
            <a:r>
              <a:rPr lang="de-CH" dirty="0"/>
              <a:t> will </a:t>
            </a:r>
            <a:r>
              <a:rPr lang="de-CH" dirty="0" err="1"/>
              <a:t>have</a:t>
            </a:r>
            <a:r>
              <a:rPr lang="de-CH" dirty="0"/>
              <a:t> time </a:t>
            </a:r>
            <a:r>
              <a:rPr lang="de-CH" dirty="0" err="1"/>
              <a:t>during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event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think</a:t>
            </a:r>
            <a:r>
              <a:rPr lang="de-CH" dirty="0"/>
              <a:t>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ideas</a:t>
            </a:r>
            <a:r>
              <a:rPr lang="de-CH" dirty="0"/>
              <a:t> and </a:t>
            </a:r>
            <a:r>
              <a:rPr lang="de-CH" dirty="0" err="1"/>
              <a:t>make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video</a:t>
            </a:r>
            <a:r>
              <a:rPr lang="de-CH" dirty="0"/>
              <a:t>. </a:t>
            </a:r>
            <a:r>
              <a:rPr lang="de-CH" dirty="0" err="1"/>
              <a:t>When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video</a:t>
            </a:r>
            <a:r>
              <a:rPr lang="de-CH" dirty="0"/>
              <a:t> is </a:t>
            </a:r>
            <a:r>
              <a:rPr lang="de-CH" dirty="0" err="1"/>
              <a:t>done</a:t>
            </a:r>
            <a:r>
              <a:rPr lang="de-CH" dirty="0"/>
              <a:t>,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log in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MediaVerse </a:t>
            </a:r>
            <a:r>
              <a:rPr lang="de-CH" dirty="0" err="1"/>
              <a:t>portal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QR code and </a:t>
            </a:r>
            <a:r>
              <a:rPr lang="de-CH" dirty="0" err="1"/>
              <a:t>then</a:t>
            </a:r>
            <a:r>
              <a:rPr lang="de-CH" dirty="0"/>
              <a:t> </a:t>
            </a:r>
            <a:r>
              <a:rPr lang="de-CH" dirty="0" err="1"/>
              <a:t>upload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platform</a:t>
            </a:r>
            <a:r>
              <a:rPr lang="de-CH" dirty="0"/>
              <a:t>. After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done</a:t>
            </a:r>
            <a:r>
              <a:rPr lang="de-CH" dirty="0"/>
              <a:t>,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would</a:t>
            </a:r>
            <a:r>
              <a:rPr lang="de-CH" dirty="0"/>
              <a:t> </a:t>
            </a:r>
            <a:r>
              <a:rPr lang="de-CH" dirty="0" err="1"/>
              <a:t>kindly</a:t>
            </a:r>
            <a:r>
              <a:rPr lang="de-CH" dirty="0"/>
              <a:t> </a:t>
            </a:r>
            <a:r>
              <a:rPr lang="de-CH" dirty="0" err="1"/>
              <a:t>ask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answer</a:t>
            </a:r>
            <a:r>
              <a:rPr lang="de-CH" dirty="0"/>
              <a:t> 3 </a:t>
            </a:r>
            <a:r>
              <a:rPr lang="de-CH" dirty="0" err="1"/>
              <a:t>questions</a:t>
            </a:r>
            <a:r>
              <a:rPr lang="de-CH" dirty="0"/>
              <a:t>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experience</a:t>
            </a:r>
            <a:r>
              <a:rPr lang="de-CH" dirty="0"/>
              <a:t>. At </a:t>
            </a:r>
            <a:r>
              <a:rPr lang="de-CH" dirty="0" err="1"/>
              <a:t>the</a:t>
            </a:r>
            <a:r>
              <a:rPr lang="de-CH" dirty="0"/>
              <a:t> end,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come</a:t>
            </a:r>
            <a:r>
              <a:rPr lang="de-CH" dirty="0"/>
              <a:t> </a:t>
            </a:r>
            <a:r>
              <a:rPr lang="de-CH" dirty="0" err="1"/>
              <a:t>us</a:t>
            </a:r>
            <a:r>
              <a:rPr lang="de-CH" dirty="0"/>
              <a:t> and </a:t>
            </a:r>
            <a:r>
              <a:rPr lang="de-CH" dirty="0" err="1"/>
              <a:t>we</a:t>
            </a:r>
            <a:r>
              <a:rPr lang="de-CH" dirty="0"/>
              <a:t> will </a:t>
            </a:r>
            <a:r>
              <a:rPr lang="de-CH" dirty="0" err="1"/>
              <a:t>give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gifts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brought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us</a:t>
            </a:r>
            <a:r>
              <a:rPr lang="de-CH" dirty="0"/>
              <a:t> </a:t>
            </a:r>
            <a:r>
              <a:rPr lang="de-CH" dirty="0" err="1"/>
              <a:t>today</a:t>
            </a:r>
            <a:r>
              <a:rPr lang="de-CH" dirty="0"/>
              <a:t>. In </a:t>
            </a:r>
            <a:r>
              <a:rPr lang="de-CH" dirty="0" err="1"/>
              <a:t>case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platform</a:t>
            </a:r>
            <a:r>
              <a:rPr lang="de-CH" dirty="0"/>
              <a:t> </a:t>
            </a:r>
            <a:r>
              <a:rPr lang="de-CH" dirty="0" err="1"/>
              <a:t>doesn’t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 </a:t>
            </a:r>
            <a:r>
              <a:rPr lang="de-CH" dirty="0" err="1"/>
              <a:t>since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is still in </a:t>
            </a:r>
            <a:r>
              <a:rPr lang="de-CH" dirty="0" err="1"/>
              <a:t>development</a:t>
            </a:r>
            <a:r>
              <a:rPr lang="de-CH" dirty="0"/>
              <a:t>,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access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drive</a:t>
            </a:r>
            <a:r>
              <a:rPr lang="de-CH" dirty="0"/>
              <a:t> in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upload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video</a:t>
            </a:r>
            <a:r>
              <a:rPr lang="de-CH" dirty="0"/>
              <a:t>.</a:t>
            </a:r>
            <a:endParaRPr lang="en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DCCF6-147B-4B4B-B919-B81F0920AF18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555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9E651-C4F3-4E6E-8AEC-D6A53E572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D5A79E-BBC5-4C88-B0D3-A8145FE6B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C1A5EA-A07A-4640-9AE2-379249667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22C-5337-46D1-8629-EC2F79A80823}" type="datetimeFigureOut">
              <a:rPr lang="en-CH" smtClean="0"/>
              <a:t>25/11/2022</a:t>
            </a:fld>
            <a:endParaRPr lang="en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9540B7-53E9-4FCE-848C-2F40E6A0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92C1E3-5580-4EE0-AAAB-A988288A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96A-81C1-47AD-AC6E-7E2B4437105C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3912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C15BD-03FE-421A-AC19-92241A96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C904491-9C60-4770-A9EC-77FDA36EA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7042B9-647D-4B84-8103-303B165F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22C-5337-46D1-8629-EC2F79A80823}" type="datetimeFigureOut">
              <a:rPr lang="en-CH" smtClean="0"/>
              <a:t>25/11/2022</a:t>
            </a:fld>
            <a:endParaRPr lang="en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A71457-0DB6-4B0C-B753-F04B1921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3805D3-E110-4C72-8A10-6E2A057E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96A-81C1-47AD-AC6E-7E2B4437105C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9610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0AC692-F0D7-42BD-9DF5-A5AF35998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02DD6D-2CC4-4309-A496-35612C89A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2BCEA1-95B3-424D-85A1-6CD0353D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22C-5337-46D1-8629-EC2F79A80823}" type="datetimeFigureOut">
              <a:rPr lang="en-CH" smtClean="0"/>
              <a:t>25/11/2022</a:t>
            </a:fld>
            <a:endParaRPr lang="en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D51574-53A6-46B1-837E-4D944030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D95F74-C5CF-41A4-8524-DB00E733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96A-81C1-47AD-AC6E-7E2B4437105C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065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8C54A-7607-4780-936F-FD1DC45A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C69C43-29FD-4CF0-A6B7-4BB08083C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1A4B33-6B90-4619-8E16-D493C8C0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22C-5337-46D1-8629-EC2F79A80823}" type="datetimeFigureOut">
              <a:rPr lang="en-CH" smtClean="0"/>
              <a:t>25/11/2022</a:t>
            </a:fld>
            <a:endParaRPr lang="en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566D19-DCFD-472D-9BA0-1AD1CBB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98CA92-F1F1-4BC0-8AB6-CBDAF27D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96A-81C1-47AD-AC6E-7E2B4437105C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081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54FE0-1E27-4503-A521-9E3FA8D3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5FAE0F-46B4-4076-A0C6-3799116E6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1FE67A-07E3-4263-8E9C-455F70C8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22C-5337-46D1-8629-EC2F79A80823}" type="datetimeFigureOut">
              <a:rPr lang="en-CH" smtClean="0"/>
              <a:t>25/11/2022</a:t>
            </a:fld>
            <a:endParaRPr lang="en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DFE73-8270-49D6-8554-70CDD58A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B4B79-91BA-4C14-A2B8-A99AE598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96A-81C1-47AD-AC6E-7E2B4437105C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5810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E7B8B-AD7E-4FAC-8F3C-68654D00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954A79-23A3-45BE-BD92-7914F8084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05CBF6-11D0-4D4A-80DC-E2876BFEE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58E18D-0275-4A47-B821-AE051F43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22C-5337-46D1-8629-EC2F79A80823}" type="datetimeFigureOut">
              <a:rPr lang="en-CH" smtClean="0"/>
              <a:t>25/11/2022</a:t>
            </a:fld>
            <a:endParaRPr lang="en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D5784E-6E3C-4214-9B13-DF0DB668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9E99B4-3DDA-47BD-BBD3-C751A4FA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96A-81C1-47AD-AC6E-7E2B4437105C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8795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6E1BF-696D-4BA6-B868-CE04154F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F807BC-B1C0-43D0-AA08-B9BC12166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B58DD7-B9B9-4CE0-BAA3-7AF8D288C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E8AC36-49BA-47AA-949C-6C45D4F26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C96E741-D7AA-4FB5-B984-496129B0D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5181B08-BAB0-45C8-9DC3-3845528A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22C-5337-46D1-8629-EC2F79A80823}" type="datetimeFigureOut">
              <a:rPr lang="en-CH" smtClean="0"/>
              <a:t>25/11/2022</a:t>
            </a:fld>
            <a:endParaRPr lang="en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62E31F0-076B-4376-A561-FF7DB0BD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87280F2-ED1C-4A0C-8678-7859766F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96A-81C1-47AD-AC6E-7E2B4437105C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822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42FB2-9926-4DD0-B3D9-AF440AE2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F7DE01-6751-41EA-BE5A-9AE911EC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22C-5337-46D1-8629-EC2F79A80823}" type="datetimeFigureOut">
              <a:rPr lang="en-CH" smtClean="0"/>
              <a:t>25/11/2022</a:t>
            </a:fld>
            <a:endParaRPr lang="en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6691D-1CFB-4AE9-A299-5C850360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074A9B-702E-480B-99EB-07EFA5BE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96A-81C1-47AD-AC6E-7E2B4437105C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540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163A2-33FB-4726-B675-80B97932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22C-5337-46D1-8629-EC2F79A80823}" type="datetimeFigureOut">
              <a:rPr lang="en-CH" smtClean="0"/>
              <a:t>25/11/2022</a:t>
            </a:fld>
            <a:endParaRPr lang="en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FB5FC8-06A6-4B0D-A319-4AB2AB58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8F8722-FC2F-4C85-8DE5-CED24D1F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96A-81C1-47AD-AC6E-7E2B4437105C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5274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A3231-2C75-4DA0-9859-6F549D56E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5B1211-425E-4E31-AD7F-A05C8F69F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042B04-480E-4482-AF12-6E85F8325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F0063A-7436-4C7D-BAC2-7042C8AE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22C-5337-46D1-8629-EC2F79A80823}" type="datetimeFigureOut">
              <a:rPr lang="en-CH" smtClean="0"/>
              <a:t>25/11/2022</a:t>
            </a:fld>
            <a:endParaRPr lang="en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0C8733-1C59-477B-B60B-E6459265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89D9A8-09A2-4C32-88E7-8930CBF6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96A-81C1-47AD-AC6E-7E2B4437105C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5405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82001-9915-4AA4-9B89-2CF579EF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BE276AA-3AC9-47BA-BDCC-FA625D32A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69CD76-0B6D-4235-89F0-776B5443B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72AED7-3227-4D01-A7D7-19A9942B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22C-5337-46D1-8629-EC2F79A80823}" type="datetimeFigureOut">
              <a:rPr lang="en-CH" smtClean="0"/>
              <a:t>25/11/2022</a:t>
            </a:fld>
            <a:endParaRPr lang="en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DA4BA3-7127-4D9D-A453-A7D65362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3AE7FA-3869-43C4-BBBC-1DFB4F2D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96A-81C1-47AD-AC6E-7E2B4437105C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566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0FBA36-1525-4E03-8BA5-74C1DC8D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538CAB-E87E-442A-89CE-C572A8180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BFD9AA-E78D-4D4F-AB58-80FF0A436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622C-5337-46D1-8629-EC2F79A80823}" type="datetimeFigureOut">
              <a:rPr lang="en-CH" smtClean="0"/>
              <a:t>25/11/2022</a:t>
            </a:fld>
            <a:endParaRPr lang="en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544A3E-7EF6-4087-89DC-B5C14A12F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5F9B6B-12F8-499E-8CCF-7CEE7A8AE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996A-81C1-47AD-AC6E-7E2B4437105C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0828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F6ECAE-45F5-495A-9554-0EDE030F0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942" y="374649"/>
            <a:ext cx="2679065" cy="166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Green Digital Accessibility conference logo">
            <a:extLst>
              <a:ext uri="{FF2B5EF4-FFF2-40B4-BE49-F238E27FC236}">
                <a16:creationId xmlns:a16="http://schemas.microsoft.com/office/drawing/2014/main" id="{3C753D17-03A2-496D-A4BD-ACF2870E3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" y="689636"/>
            <a:ext cx="3950018" cy="10389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B9ABF9B-3B10-4932-AAA8-ADD19D804639}"/>
              </a:ext>
            </a:extLst>
          </p:cNvPr>
          <p:cNvSpPr txBox="1"/>
          <p:nvPr/>
        </p:nvSpPr>
        <p:spPr>
          <a:xfrm>
            <a:off x="1198880" y="3036585"/>
            <a:ext cx="9794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800" dirty="0">
                <a:latin typeface="+mj-lt"/>
              </a:rPr>
              <a:t>Citizen Journalism at GDA Conference </a:t>
            </a:r>
            <a:endParaRPr lang="en-CH" sz="4800" dirty="0">
              <a:latin typeface="+mj-lt"/>
            </a:endParaRPr>
          </a:p>
        </p:txBody>
      </p:sp>
      <p:pic>
        <p:nvPicPr>
          <p:cNvPr id="7" name="Grafik 6" descr="signature_1808259288">
            <a:extLst>
              <a:ext uri="{FF2B5EF4-FFF2-40B4-BE49-F238E27FC236}">
                <a16:creationId xmlns:a16="http://schemas.microsoft.com/office/drawing/2014/main" id="{F4454722-2E3E-49A8-9674-9FD0BB9FD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75" y="6137220"/>
            <a:ext cx="1580832" cy="2984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B058535-5251-4CE6-A45B-2A173A0ACB3D}"/>
              </a:ext>
            </a:extLst>
          </p:cNvPr>
          <p:cNvSpPr txBox="1"/>
          <p:nvPr/>
        </p:nvSpPr>
        <p:spPr>
          <a:xfrm>
            <a:off x="2727642" y="4045618"/>
            <a:ext cx="62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+mj-lt"/>
              </a:rPr>
              <a:t>02.12.2022</a:t>
            </a:r>
          </a:p>
          <a:p>
            <a:pPr algn="ctr"/>
            <a:r>
              <a:rPr lang="de-CH" dirty="0">
                <a:latin typeface="+mj-lt"/>
              </a:rPr>
              <a:t>Rahel Luder, Florian Maillard</a:t>
            </a:r>
            <a:endParaRPr lang="en-CH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72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40387-8A1A-47D1-9B66-C6DA1FA9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What is Citizen Journalism?</a:t>
            </a:r>
            <a:endParaRPr lang="en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8AF66E-3101-442D-ADF4-835FF17FE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882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+mj-lt"/>
              </a:rPr>
              <a:t>Process of collecting, reporting, analyzing, and disseminating news and information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+mj-lt"/>
              </a:rPr>
              <a:t>Mainly in the form of videos and pictures by </a:t>
            </a:r>
            <a:r>
              <a:rPr lang="en-US" sz="2400" u="sng" dirty="0">
                <a:latin typeface="+mj-lt"/>
              </a:rPr>
              <a:t>public citizens.</a:t>
            </a:r>
            <a:endParaRPr lang="en-US" sz="24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+mj-lt"/>
              </a:rPr>
              <a:t>Can take place everywhere, on events like a conference, demonstrations etc.</a:t>
            </a:r>
            <a:endParaRPr lang="en-CH" sz="2400" dirty="0"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92CE489-6F08-4270-8178-B7B9646ED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59668"/>
            <a:ext cx="5852988" cy="22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4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E7D08-9BF2-43B6-AA1B-977F88F2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37"/>
            <a:ext cx="10515600" cy="1325563"/>
          </a:xfrm>
        </p:spPr>
        <p:txBody>
          <a:bodyPr/>
          <a:lstStyle/>
          <a:p>
            <a:r>
              <a:rPr lang="de-CH" dirty="0"/>
              <a:t>Challenges</a:t>
            </a:r>
            <a:endParaRPr lang="en-CH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9CDA150-4030-409A-80AE-59770780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7696200" cy="5495925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dirty="0">
                <a:latin typeface="+mj-lt"/>
              </a:rPr>
              <a:t>We need you to act as citizen journalists today and participate in four challenges: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b="1" dirty="0">
                <a:latin typeface="+mj-lt"/>
              </a:rPr>
              <a:t>Challenge 1:</a:t>
            </a:r>
            <a:r>
              <a:rPr lang="en-US" dirty="0">
                <a:latin typeface="+mj-lt"/>
              </a:rPr>
              <a:t> Choose one presentation/topic from the conference that inspired you the most and create a short video (max. 20 seconds).</a:t>
            </a:r>
          </a:p>
          <a:p>
            <a:pPr lvl="1">
              <a:spcAft>
                <a:spcPts val="600"/>
              </a:spcAft>
            </a:pPr>
            <a:endParaRPr lang="en-US" dirty="0"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b="1" dirty="0">
                <a:latin typeface="+mj-lt"/>
              </a:rPr>
              <a:t>Challenge 2:</a:t>
            </a:r>
            <a:r>
              <a:rPr lang="en-US" dirty="0">
                <a:latin typeface="+mj-lt"/>
              </a:rPr>
              <a:t> Create a picture of one poster about CO2 pollution that you found most interesting.</a:t>
            </a:r>
          </a:p>
          <a:p>
            <a:pPr lvl="1">
              <a:spcAft>
                <a:spcPts val="600"/>
              </a:spcAft>
            </a:pPr>
            <a:endParaRPr lang="en-US" dirty="0"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b="1" dirty="0">
                <a:latin typeface="+mj-lt"/>
              </a:rPr>
              <a:t>Challenge 3: </a:t>
            </a:r>
            <a:r>
              <a:rPr lang="en-US" dirty="0">
                <a:latin typeface="+mj-lt"/>
              </a:rPr>
              <a:t>Find out which items have been recycled at the event.</a:t>
            </a:r>
          </a:p>
          <a:p>
            <a:pPr lvl="1">
              <a:spcAft>
                <a:spcPts val="600"/>
              </a:spcAft>
            </a:pPr>
            <a:endParaRPr lang="en-US" dirty="0"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b="1" dirty="0">
                <a:latin typeface="+mj-lt"/>
              </a:rPr>
              <a:t>Challenge 4:</a:t>
            </a:r>
            <a:r>
              <a:rPr lang="en-US" dirty="0">
                <a:latin typeface="+mj-lt"/>
              </a:rPr>
              <a:t> Make a short interview of a person asking about his/her thoughts on the event, digital sustainability and what needs to be done in the future.</a:t>
            </a:r>
          </a:p>
          <a:p>
            <a:pPr lvl="1">
              <a:spcAft>
                <a:spcPts val="600"/>
              </a:spcAft>
            </a:pPr>
            <a:endParaRPr lang="en-US" dirty="0">
              <a:latin typeface="+mj-lt"/>
            </a:endParaRPr>
          </a:p>
          <a:p>
            <a:pPr lvl="1">
              <a:spcAft>
                <a:spcPts val="600"/>
              </a:spcAft>
            </a:pPr>
            <a:endParaRPr lang="en-US" dirty="0">
              <a:latin typeface="+mj-lt"/>
            </a:endParaRPr>
          </a:p>
          <a:p>
            <a:pPr>
              <a:spcAft>
                <a:spcPts val="600"/>
              </a:spcAft>
            </a:pPr>
            <a:endParaRPr lang="en-US" dirty="0">
              <a:latin typeface="+mj-lt"/>
            </a:endParaRPr>
          </a:p>
        </p:txBody>
      </p:sp>
      <p:pic>
        <p:nvPicPr>
          <p:cNvPr id="1030" name="Picture 6" descr="Is Citizen Journalism Killing Professional Journalism? | by Ellie Mason |  ART + marketing">
            <a:extLst>
              <a:ext uri="{FF2B5EF4-FFF2-40B4-BE49-F238E27FC236}">
                <a16:creationId xmlns:a16="http://schemas.microsoft.com/office/drawing/2014/main" id="{9B3F27B1-6585-4C79-9058-12CA9F1C4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2228850"/>
            <a:ext cx="3600449" cy="24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0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40387-8A1A-47D1-9B66-C6DA1FA9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How</a:t>
            </a:r>
            <a:r>
              <a:rPr lang="de-CH" dirty="0"/>
              <a:t> do I </a:t>
            </a:r>
            <a:r>
              <a:rPr lang="de-CH" dirty="0" err="1"/>
              <a:t>proceed</a:t>
            </a:r>
            <a:r>
              <a:rPr lang="de-CH" dirty="0"/>
              <a:t>?</a:t>
            </a:r>
            <a:endParaRPr lang="en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8AF66E-3101-442D-ADF4-835FF17FE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</a:rPr>
              <a:t>Log in into the MediaVerse account with the QR code and the information provided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</a:rPr>
              <a:t>Create and upload the videos/pictures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</a:rPr>
              <a:t>Access the questionnaire provided via the QR code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+mj-lt"/>
              </a:rPr>
              <a:t>* If MediaVerse doesn’t work, please use the link to drive provided on the sticker.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A0645D-19A2-4375-9EA8-10C14CC18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991" y="3631184"/>
            <a:ext cx="2556017" cy="31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6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3E8A975BBE14CABE9346511694AD6" ma:contentTypeVersion="8" ma:contentTypeDescription="Crea un document nou" ma:contentTypeScope="" ma:versionID="a0bdc9503462d93ee72ff549786de694">
  <xsd:schema xmlns:xsd="http://www.w3.org/2001/XMLSchema" xmlns:xs="http://www.w3.org/2001/XMLSchema" xmlns:p="http://schemas.microsoft.com/office/2006/metadata/properties" xmlns:ns2="b997e746-0e11-436f-ac2e-3cab5df53b35" xmlns:ns3="faa9da57-a1a9-4e22-a58c-77a8754a500c" targetNamespace="http://schemas.microsoft.com/office/2006/metadata/properties" ma:root="true" ma:fieldsID="3c58e5883ad88ce5befee56fcdc06c5f" ns2:_="" ns3:_="">
    <xsd:import namespace="b997e746-0e11-436f-ac2e-3cab5df53b35"/>
    <xsd:import namespace="faa9da57-a1a9-4e22-a58c-77a8754a50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7e746-0e11-436f-ac2e-3cab5df53b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9da57-a1a9-4e22-a58c-77a8754a500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C70136-5DFB-4132-A5C4-85D386BAD0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61AFF2-C16E-4840-8CE9-0BDF05DD8C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117B6B6-2F66-4E27-92CD-3F7B1334E69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Breitbild</PresentationFormat>
  <Paragraphs>31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What is Citizen Journalism?</vt:lpstr>
      <vt:lpstr>Challenges</vt:lpstr>
      <vt:lpstr>How do I proceed?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Maillard, Florian (SWISS TXT)</dc:creator>
  <cp:lastModifiedBy>Luder, Rahel (SWISS TXT)</cp:lastModifiedBy>
  <cp:revision>3</cp:revision>
  <dcterms:created xsi:type="dcterms:W3CDTF">2022-11-24T14:11:25Z</dcterms:created>
  <dcterms:modified xsi:type="dcterms:W3CDTF">2022-11-25T14:53:27Z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0x01010040A3E8A975BBE14CABE9346511694AD6</vt:lpwstr>
  </property>
</Properties>
</file>