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9" r:id="rId1"/>
  </p:sldMasterIdLst>
  <p:sldIdLst>
    <p:sldId id="265" r:id="rId2"/>
    <p:sldId id="264" r:id="rId3"/>
    <p:sldId id="266" r:id="rId4"/>
    <p:sldId id="268" r:id="rId5"/>
    <p:sldId id="269" r:id="rId6"/>
    <p:sldId id="271" r:id="rId7"/>
    <p:sldId id="276" r:id="rId8"/>
    <p:sldId id="273" r:id="rId9"/>
    <p:sldId id="274" r:id="rId10"/>
    <p:sldId id="275" r:id="rId11"/>
    <p:sldId id="277" r:id="rId12"/>
    <p:sldId id="262" r:id="rId13"/>
    <p:sldId id="27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690" autoAdjust="0"/>
  </p:normalViewPr>
  <p:slideViewPr>
    <p:cSldViewPr snapToGrid="0" snapToObjects="1">
      <p:cViewPr varScale="1">
        <p:scale>
          <a:sx n="61" d="100"/>
          <a:sy n="61" d="100"/>
        </p:scale>
        <p:origin x="23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p:nvPr>
        </p:nvSpPr>
        <p:spPr>
          <a:xfrm>
            <a:off x="6367054" y="2116182"/>
            <a:ext cx="5491571" cy="1514019"/>
          </a:xfrm>
          <a:prstGeom prst="rect">
            <a:avLst/>
          </a:prstGeom>
        </p:spPr>
        <p:txBody>
          <a:bodyPr lIns="0" tIns="0" rIns="0" bIns="0" anchor="b">
            <a:noAutofit/>
          </a:bodyPr>
          <a:lstStyle>
            <a:lvl1pPr algn="l">
              <a:defRPr sz="6000" b="1" i="0" spc="100" baseline="0">
                <a:solidFill>
                  <a:schemeClr val="bg1"/>
                </a:solidFill>
                <a:latin typeface="+mj-lt"/>
              </a:defRPr>
            </a:lvl1pPr>
          </a:lstStyle>
          <a:p>
            <a:r>
              <a:rPr lang="es-ES"/>
              <a:t>Haga clic para modificar el estilo de título del patrón</a:t>
            </a:r>
            <a:endParaRPr lang="en-US" dirty="0"/>
          </a:p>
        </p:txBody>
      </p:sp>
      <p:grpSp>
        <p:nvGrpSpPr>
          <p:cNvPr id="9" name="Group 8">
            <a:extLst>
              <a:ext uri="{FF2B5EF4-FFF2-40B4-BE49-F238E27FC236}">
                <a16:creationId xmlns:a16="http://schemas.microsoft.com/office/drawing/2014/main" id="{C26C18C3-ED25-DD4B-BA72-24932D54DE37}"/>
              </a:ext>
            </a:extLst>
          </p:cNvPr>
          <p:cNvGrpSpPr>
            <a:grpSpLocks/>
          </p:cNvGrpSpPr>
          <p:nvPr/>
        </p:nvGrpSpPr>
        <p:grpSpPr bwMode="auto">
          <a:xfrm>
            <a:off x="1" y="758752"/>
            <a:ext cx="6099248" cy="6099248"/>
            <a:chOff x="0" y="12289"/>
            <a:chExt cx="3550" cy="3551"/>
          </a:xfrm>
        </p:grpSpPr>
        <p:sp>
          <p:nvSpPr>
            <p:cNvPr id="10" name="Freeform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2" name="Freeform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8" name="Text Placeholder 29">
            <a:extLst>
              <a:ext uri="{FF2B5EF4-FFF2-40B4-BE49-F238E27FC236}">
                <a16:creationId xmlns:a16="http://schemas.microsoft.com/office/drawing/2014/main" id="{276A9CD7-E675-3048-86D3-3546A2F6B456}"/>
              </a:ext>
            </a:extLst>
          </p:cNvPr>
          <p:cNvSpPr>
            <a:spLocks noGrp="1"/>
          </p:cNvSpPr>
          <p:nvPr>
            <p:ph type="body" sz="quarter" idx="11"/>
          </p:nvPr>
        </p:nvSpPr>
        <p:spPr>
          <a:xfrm>
            <a:off x="6367055" y="4549553"/>
            <a:ext cx="5491570" cy="953337"/>
          </a:xfrm>
        </p:spPr>
        <p:txBody>
          <a:bodyPr lIns="0" tIns="0" rIns="0" bIns="0">
            <a:noAutofit/>
          </a:bodyPr>
          <a:lstStyle>
            <a:lvl1pPr marL="0" indent="0">
              <a:buNone/>
              <a:defRPr sz="1800" b="0" i="0">
                <a:solidFill>
                  <a:schemeClr val="tx2"/>
                </a:solidFill>
                <a:latin typeface="+mn-lt"/>
              </a:defRPr>
            </a:lvl1pPr>
            <a:lvl2pPr>
              <a:defRPr sz="4000"/>
            </a:lvl2pPr>
            <a:lvl3pPr>
              <a:defRPr sz="4000"/>
            </a:lvl3pPr>
            <a:lvl4pPr>
              <a:defRPr sz="4000"/>
            </a:lvl4pPr>
            <a:lvl5pPr>
              <a:defRPr sz="4000"/>
            </a:lvl5pPr>
          </a:lstStyle>
          <a:p>
            <a:pPr lvl="0"/>
            <a:r>
              <a:rPr lang="es-ES"/>
              <a:t>Haga clic para modificar los estilos de texto del patrón</a:t>
            </a:r>
          </a:p>
        </p:txBody>
      </p:sp>
      <p:cxnSp>
        <p:nvCxnSpPr>
          <p:cNvPr id="13" name="Straight Connector 12">
            <a:extLst>
              <a:ext uri="{FF2B5EF4-FFF2-40B4-BE49-F238E27FC236}">
                <a16:creationId xmlns:a16="http://schemas.microsoft.com/office/drawing/2014/main" id="{A69706A2-3726-FE4E-B923-E75D48597816}"/>
              </a:ext>
            </a:extLst>
          </p:cNvPr>
          <p:cNvCxnSpPr>
            <a:cxnSpLocks/>
          </p:cNvCxnSpPr>
          <p:nvPr/>
        </p:nvCxnSpPr>
        <p:spPr>
          <a:xfrm>
            <a:off x="6367055"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pic>
        <p:nvPicPr>
          <p:cNvPr id="4" name="Imagen 3" descr="Imagen que contiene Interfaz de usuario gráfica&#10;&#10;Descripción generada automáticamente">
            <a:extLst>
              <a:ext uri="{FF2B5EF4-FFF2-40B4-BE49-F238E27FC236}">
                <a16:creationId xmlns:a16="http://schemas.microsoft.com/office/drawing/2014/main" id="{B18F5E8A-52A0-5011-017C-27C718502ABD}"/>
              </a:ext>
            </a:extLst>
          </p:cNvPr>
          <p:cNvPicPr>
            <a:picLocks noChangeAspect="1"/>
          </p:cNvPicPr>
          <p:nvPr userDrawn="1"/>
        </p:nvPicPr>
        <p:blipFill>
          <a:blip r:embed="rId2"/>
          <a:stretch>
            <a:fillRect/>
          </a:stretch>
        </p:blipFill>
        <p:spPr>
          <a:xfrm>
            <a:off x="8575573" y="5688507"/>
            <a:ext cx="2238532" cy="1258560"/>
          </a:xfrm>
          <a:prstGeom prst="rect">
            <a:avLst/>
          </a:prstGeom>
        </p:spPr>
      </p:pic>
      <p:pic>
        <p:nvPicPr>
          <p:cNvPr id="6" name="Imagen 5" descr="Imagen que contiene Aplicación&#10;&#10;Descripción generada automáticamente">
            <a:extLst>
              <a:ext uri="{FF2B5EF4-FFF2-40B4-BE49-F238E27FC236}">
                <a16:creationId xmlns:a16="http://schemas.microsoft.com/office/drawing/2014/main" id="{93DDE18F-15F3-1526-4F7B-9D8B907FFA4F}"/>
              </a:ext>
            </a:extLst>
          </p:cNvPr>
          <p:cNvPicPr>
            <a:picLocks noChangeAspect="1"/>
          </p:cNvPicPr>
          <p:nvPr userDrawn="1"/>
        </p:nvPicPr>
        <p:blipFill>
          <a:blip r:embed="rId3"/>
          <a:stretch>
            <a:fillRect/>
          </a:stretch>
        </p:blipFill>
        <p:spPr>
          <a:xfrm>
            <a:off x="8197047" y="5939261"/>
            <a:ext cx="757052" cy="757052"/>
          </a:xfrm>
          <a:prstGeom prst="rect">
            <a:avLst/>
          </a:prstGeom>
        </p:spPr>
      </p:pic>
      <p:pic>
        <p:nvPicPr>
          <p:cNvPr id="8" name="Imagen 7" descr="Logotipo, nombre de la empresa&#10;&#10;Descripción generada automáticamente">
            <a:extLst>
              <a:ext uri="{FF2B5EF4-FFF2-40B4-BE49-F238E27FC236}">
                <a16:creationId xmlns:a16="http://schemas.microsoft.com/office/drawing/2014/main" id="{A9ABDA32-F596-D5D4-7C7B-943B66EB73B2}"/>
              </a:ext>
            </a:extLst>
          </p:cNvPr>
          <p:cNvPicPr>
            <a:picLocks noChangeAspect="1"/>
          </p:cNvPicPr>
          <p:nvPr userDrawn="1"/>
        </p:nvPicPr>
        <p:blipFill rotWithShape="1">
          <a:blip r:embed="rId4"/>
          <a:srcRect t="32717" b="39781"/>
          <a:stretch/>
        </p:blipFill>
        <p:spPr>
          <a:xfrm>
            <a:off x="-283451" y="0"/>
            <a:ext cx="4762500" cy="1309779"/>
          </a:xfrm>
          <a:prstGeom prst="rect">
            <a:avLst/>
          </a:prstGeom>
        </p:spPr>
      </p:pic>
    </p:spTree>
    <p:extLst>
      <p:ext uri="{BB962C8B-B14F-4D97-AF65-F5344CB8AC3E}">
        <p14:creationId xmlns:p14="http://schemas.microsoft.com/office/powerpoint/2010/main" val="2834247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meline ">
    <p:bg>
      <p:bgPr>
        <a:solidFill>
          <a:schemeClr val="tx1"/>
        </a:solidFill>
        <a:effectLst/>
      </p:bgPr>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040046AF-E5BF-854D-9986-7C3019770FE7}"/>
              </a:ext>
            </a:extLst>
          </p:cNvPr>
          <p:cNvCxnSpPr>
            <a:cxnSpLocks/>
          </p:cNvCxnSpPr>
          <p:nvPr/>
        </p:nvCxnSpPr>
        <p:spPr>
          <a:xfrm flipH="1">
            <a:off x="1045959" y="2213783"/>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6CA14A6-0144-BC49-A8D4-C979D13258C0}"/>
              </a:ext>
            </a:extLst>
          </p:cNvPr>
          <p:cNvCxnSpPr>
            <a:cxnSpLocks/>
          </p:cNvCxnSpPr>
          <p:nvPr/>
        </p:nvCxnSpPr>
        <p:spPr>
          <a:xfrm flipH="1">
            <a:off x="6180493" y="2213783"/>
            <a:ext cx="11102"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A582FC2-A135-5743-B9C0-6AC7225B42E1}"/>
              </a:ext>
            </a:extLst>
          </p:cNvPr>
          <p:cNvCxnSpPr>
            <a:cxnSpLocks/>
          </p:cNvCxnSpPr>
          <p:nvPr/>
        </p:nvCxnSpPr>
        <p:spPr>
          <a:xfrm flipH="1">
            <a:off x="8745623" y="3904712"/>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7C43222-5868-0247-838F-58F4F6C8EE75}"/>
              </a:ext>
            </a:extLst>
          </p:cNvPr>
          <p:cNvCxnSpPr>
            <a:cxnSpLocks/>
          </p:cNvCxnSpPr>
          <p:nvPr/>
        </p:nvCxnSpPr>
        <p:spPr>
          <a:xfrm flipH="1">
            <a:off x="3611089" y="3895941"/>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30" name="Title 1">
            <a:extLst>
              <a:ext uri="{FF2B5EF4-FFF2-40B4-BE49-F238E27FC236}">
                <a16:creationId xmlns:a16="http://schemas.microsoft.com/office/drawing/2014/main" id="{46EEE005-F78A-9D4F-B159-964376C387DD}"/>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solidFill>
                  <a:schemeClr val="bg1"/>
                </a:solidFill>
                <a:latin typeface="+mj-lt"/>
              </a:defRPr>
            </a:lvl1pPr>
          </a:lstStyle>
          <a:p>
            <a:r>
              <a:rPr lang="es-ES"/>
              <a:t>Haga clic para modificar el estilo de título del patrón</a:t>
            </a:r>
            <a:endParaRPr lang="en-US" dirty="0"/>
          </a:p>
        </p:txBody>
      </p:sp>
      <p:sp>
        <p:nvSpPr>
          <p:cNvPr id="96" name="Text Placeholder 29">
            <a:extLst>
              <a:ext uri="{FF2B5EF4-FFF2-40B4-BE49-F238E27FC236}">
                <a16:creationId xmlns:a16="http://schemas.microsoft.com/office/drawing/2014/main" id="{FC61536F-8EA7-5A48-AF76-8B0E251BD8CB}"/>
              </a:ext>
            </a:extLst>
          </p:cNvPr>
          <p:cNvSpPr>
            <a:spLocks noGrp="1"/>
          </p:cNvSpPr>
          <p:nvPr>
            <p:ph type="body" sz="quarter" idx="12"/>
          </p:nvPr>
        </p:nvSpPr>
        <p:spPr>
          <a:xfrm>
            <a:off x="1296955" y="2934856"/>
            <a:ext cx="2133600" cy="369332"/>
          </a:xfrm>
          <a:ln>
            <a:noFill/>
          </a:ln>
        </p:spPr>
        <p:txBody>
          <a:bodyPr lIns="0" tIns="0" rIns="0" bIns="0">
            <a:noAutofit/>
          </a:bodyPr>
          <a:lstStyle>
            <a:lvl1pPr marL="0" indent="0">
              <a:buNone/>
              <a:defRPr sz="1800" b="0" i="0">
                <a:solidFill>
                  <a:schemeClr val="bg1"/>
                </a:solidFill>
                <a:latin typeface="+mn-lt"/>
              </a:defRPr>
            </a:lvl1pPr>
            <a:lvl2pPr>
              <a:defRPr sz="4000"/>
            </a:lvl2pPr>
            <a:lvl3pPr>
              <a:defRPr sz="4000"/>
            </a:lvl3pPr>
            <a:lvl4pPr>
              <a:defRPr sz="4000"/>
            </a:lvl4pPr>
            <a:lvl5pPr>
              <a:defRPr sz="4000"/>
            </a:lvl5pPr>
          </a:lstStyle>
          <a:p>
            <a:pPr lvl="0"/>
            <a:r>
              <a:rPr lang="es-ES"/>
              <a:t>Haga clic para modificar los estilos de texto del patrón</a:t>
            </a:r>
          </a:p>
        </p:txBody>
      </p:sp>
      <p:sp>
        <p:nvSpPr>
          <p:cNvPr id="97" name="Text Placeholder 29">
            <a:extLst>
              <a:ext uri="{FF2B5EF4-FFF2-40B4-BE49-F238E27FC236}">
                <a16:creationId xmlns:a16="http://schemas.microsoft.com/office/drawing/2014/main" id="{64FFD994-BD97-ED49-8607-286ECBB1CDA3}"/>
              </a:ext>
            </a:extLst>
          </p:cNvPr>
          <p:cNvSpPr>
            <a:spLocks noGrp="1"/>
          </p:cNvSpPr>
          <p:nvPr>
            <p:ph type="body" sz="quarter" idx="11"/>
          </p:nvPr>
        </p:nvSpPr>
        <p:spPr>
          <a:xfrm>
            <a:off x="1296955" y="2568686"/>
            <a:ext cx="2133600" cy="205837"/>
          </a:xfrm>
          <a:ln>
            <a:noFill/>
          </a:ln>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s-ES"/>
              <a:t>Haga clic para modificar los estilos de texto del patrón</a:t>
            </a:r>
          </a:p>
        </p:txBody>
      </p:sp>
      <p:sp>
        <p:nvSpPr>
          <p:cNvPr id="102" name="Text Placeholder 29">
            <a:extLst>
              <a:ext uri="{FF2B5EF4-FFF2-40B4-BE49-F238E27FC236}">
                <a16:creationId xmlns:a16="http://schemas.microsoft.com/office/drawing/2014/main" id="{D1ADE805-BFBC-ED47-B9CB-6CB2FF02E868}"/>
              </a:ext>
            </a:extLst>
          </p:cNvPr>
          <p:cNvSpPr>
            <a:spLocks noGrp="1"/>
          </p:cNvSpPr>
          <p:nvPr>
            <p:ph type="body" sz="quarter" idx="30"/>
          </p:nvPr>
        </p:nvSpPr>
        <p:spPr>
          <a:xfrm>
            <a:off x="3897799" y="5087328"/>
            <a:ext cx="2133600" cy="369332"/>
          </a:xfrm>
          <a:ln>
            <a:noFill/>
          </a:ln>
        </p:spPr>
        <p:txBody>
          <a:bodyPr lIns="0" tIns="0" rIns="0" bIns="0">
            <a:noAutofit/>
          </a:bodyPr>
          <a:lstStyle>
            <a:lvl1pPr marL="0" indent="0">
              <a:buNone/>
              <a:defRPr sz="1800" b="0" i="0">
                <a:solidFill>
                  <a:schemeClr val="bg1"/>
                </a:solidFill>
                <a:latin typeface="+mn-lt"/>
              </a:defRPr>
            </a:lvl1pPr>
            <a:lvl2pPr>
              <a:defRPr sz="4000"/>
            </a:lvl2pPr>
            <a:lvl3pPr>
              <a:defRPr sz="4000"/>
            </a:lvl3pPr>
            <a:lvl4pPr>
              <a:defRPr sz="4000"/>
            </a:lvl4pPr>
            <a:lvl5pPr>
              <a:defRPr sz="4000"/>
            </a:lvl5pPr>
          </a:lstStyle>
          <a:p>
            <a:pPr lvl="0"/>
            <a:r>
              <a:rPr lang="es-ES"/>
              <a:t>Haga clic para modificar los estilos de texto del patrón</a:t>
            </a:r>
          </a:p>
        </p:txBody>
      </p:sp>
      <p:sp>
        <p:nvSpPr>
          <p:cNvPr id="103" name="Text Placeholder 29">
            <a:extLst>
              <a:ext uri="{FF2B5EF4-FFF2-40B4-BE49-F238E27FC236}">
                <a16:creationId xmlns:a16="http://schemas.microsoft.com/office/drawing/2014/main" id="{334A3589-641F-F547-891B-149579153B75}"/>
              </a:ext>
            </a:extLst>
          </p:cNvPr>
          <p:cNvSpPr>
            <a:spLocks noGrp="1"/>
          </p:cNvSpPr>
          <p:nvPr>
            <p:ph type="body" sz="quarter" idx="31"/>
          </p:nvPr>
        </p:nvSpPr>
        <p:spPr>
          <a:xfrm>
            <a:off x="3897799" y="4701908"/>
            <a:ext cx="2133600" cy="205837"/>
          </a:xfrm>
          <a:ln>
            <a:noFill/>
          </a:ln>
        </p:spPr>
        <p:txBody>
          <a:bodyPr vert="horz" lIns="0" tIns="0" rIns="0" bIns="0" rtlCol="0">
            <a:noAutofit/>
          </a:bodyPr>
          <a:lstStyle>
            <a:lvl1pPr marL="0" indent="0">
              <a:spcBef>
                <a:spcPts val="400"/>
              </a:spcBef>
              <a:buNone/>
              <a:defRPr lang="en-US" sz="1800" spc="0" baseline="0" dirty="0">
                <a:latin typeface="+mj-lt"/>
              </a:defRPr>
            </a:lvl1pPr>
            <a:lvl2pPr>
              <a:defRPr sz="4000"/>
            </a:lvl2pPr>
            <a:lvl3pPr>
              <a:defRPr sz="4000"/>
            </a:lvl3pPr>
            <a:lvl4pPr>
              <a:defRPr sz="4000"/>
            </a:lvl4pPr>
            <a:lvl5pPr>
              <a:defRPr sz="4000"/>
            </a:lvl5pPr>
          </a:lstStyle>
          <a:p>
            <a:pPr marL="0" lvl="0" indent="0">
              <a:spcBef>
                <a:spcPts val="400"/>
              </a:spcBef>
              <a:buNone/>
            </a:pPr>
            <a:r>
              <a:rPr lang="es-ES"/>
              <a:t>Haga clic para modificar los estilos de texto del patrón</a:t>
            </a:r>
          </a:p>
        </p:txBody>
      </p:sp>
      <p:sp>
        <p:nvSpPr>
          <p:cNvPr id="106" name="Text Placeholder 29">
            <a:extLst>
              <a:ext uri="{FF2B5EF4-FFF2-40B4-BE49-F238E27FC236}">
                <a16:creationId xmlns:a16="http://schemas.microsoft.com/office/drawing/2014/main" id="{A63F8454-D12E-A641-ABD0-8977D3F5EC05}"/>
              </a:ext>
            </a:extLst>
          </p:cNvPr>
          <p:cNvSpPr>
            <a:spLocks noGrp="1"/>
          </p:cNvSpPr>
          <p:nvPr>
            <p:ph type="body" sz="quarter" idx="32"/>
          </p:nvPr>
        </p:nvSpPr>
        <p:spPr>
          <a:xfrm>
            <a:off x="9001711" y="5087328"/>
            <a:ext cx="2133600" cy="369332"/>
          </a:xfrm>
          <a:ln>
            <a:noFill/>
          </a:ln>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s-ES"/>
              <a:t>Haga clic para modificar los estilos de texto del patrón</a:t>
            </a:r>
          </a:p>
        </p:txBody>
      </p:sp>
      <p:sp>
        <p:nvSpPr>
          <p:cNvPr id="107" name="Text Placeholder 29">
            <a:extLst>
              <a:ext uri="{FF2B5EF4-FFF2-40B4-BE49-F238E27FC236}">
                <a16:creationId xmlns:a16="http://schemas.microsoft.com/office/drawing/2014/main" id="{F35AA15D-DBAD-9840-8764-A5B6D486A234}"/>
              </a:ext>
            </a:extLst>
          </p:cNvPr>
          <p:cNvSpPr>
            <a:spLocks noGrp="1"/>
          </p:cNvSpPr>
          <p:nvPr>
            <p:ph type="body" sz="quarter" idx="33"/>
          </p:nvPr>
        </p:nvSpPr>
        <p:spPr>
          <a:xfrm>
            <a:off x="9001711" y="4701908"/>
            <a:ext cx="2133600" cy="205837"/>
          </a:xfrm>
          <a:ln>
            <a:noFill/>
          </a:ln>
        </p:spPr>
        <p:txBody>
          <a:bodyPr vert="horz" lIns="0" tIns="0" rIns="0" bIns="0" rtlCol="0">
            <a:noAutofit/>
          </a:bodyPr>
          <a:lstStyle>
            <a:lvl1pPr marL="0" indent="0">
              <a:spcBef>
                <a:spcPts val="400"/>
              </a:spcBef>
              <a:buNone/>
              <a:defRPr lang="en-US" sz="1800" spc="0" baseline="0" dirty="0">
                <a:latin typeface="+mj-lt"/>
              </a:defRPr>
            </a:lvl1pPr>
            <a:lvl2pPr>
              <a:defRPr sz="4000"/>
            </a:lvl2pPr>
            <a:lvl3pPr>
              <a:defRPr sz="4000"/>
            </a:lvl3pPr>
            <a:lvl4pPr>
              <a:defRPr sz="4000"/>
            </a:lvl4pPr>
            <a:lvl5pPr>
              <a:defRPr sz="4000"/>
            </a:lvl5pPr>
          </a:lstStyle>
          <a:p>
            <a:pPr marL="0" lvl="0" indent="0">
              <a:spcBef>
                <a:spcPts val="400"/>
              </a:spcBef>
              <a:buNone/>
            </a:pPr>
            <a:r>
              <a:rPr lang="es-ES"/>
              <a:t>Haga clic para modificar los estilos de texto del patrón</a:t>
            </a:r>
          </a:p>
        </p:txBody>
      </p:sp>
      <p:sp>
        <p:nvSpPr>
          <p:cNvPr id="108" name="Text Placeholder 29">
            <a:extLst>
              <a:ext uri="{FF2B5EF4-FFF2-40B4-BE49-F238E27FC236}">
                <a16:creationId xmlns:a16="http://schemas.microsoft.com/office/drawing/2014/main" id="{8357CA0F-1A55-B145-8305-562F0DF22543}"/>
              </a:ext>
            </a:extLst>
          </p:cNvPr>
          <p:cNvSpPr>
            <a:spLocks noGrp="1"/>
          </p:cNvSpPr>
          <p:nvPr>
            <p:ph type="body" sz="quarter" idx="34"/>
          </p:nvPr>
        </p:nvSpPr>
        <p:spPr>
          <a:xfrm>
            <a:off x="6438143" y="2934856"/>
            <a:ext cx="2133600" cy="369332"/>
          </a:xfrm>
          <a:ln>
            <a:noFill/>
          </a:ln>
        </p:spPr>
        <p:txBody>
          <a:bodyPr lIns="0" tIns="0" rIns="0" bIns="0">
            <a:noAutofit/>
          </a:bodyPr>
          <a:lstStyle>
            <a:lvl1pPr marL="0" indent="0">
              <a:buNone/>
              <a:defRPr sz="1800" b="0" i="0">
                <a:solidFill>
                  <a:schemeClr val="bg1"/>
                </a:solidFill>
                <a:latin typeface="+mn-lt"/>
              </a:defRPr>
            </a:lvl1pPr>
            <a:lvl2pPr>
              <a:defRPr sz="4000"/>
            </a:lvl2pPr>
            <a:lvl3pPr>
              <a:defRPr sz="4000"/>
            </a:lvl3pPr>
            <a:lvl4pPr>
              <a:defRPr sz="4000"/>
            </a:lvl4pPr>
            <a:lvl5pPr>
              <a:defRPr sz="4000"/>
            </a:lvl5pPr>
          </a:lstStyle>
          <a:p>
            <a:pPr lvl="0"/>
            <a:r>
              <a:rPr lang="es-ES"/>
              <a:t>Haga clic para modificar los estilos de texto del patrón</a:t>
            </a:r>
          </a:p>
        </p:txBody>
      </p:sp>
      <p:sp>
        <p:nvSpPr>
          <p:cNvPr id="109" name="Text Placeholder 29">
            <a:extLst>
              <a:ext uri="{FF2B5EF4-FFF2-40B4-BE49-F238E27FC236}">
                <a16:creationId xmlns:a16="http://schemas.microsoft.com/office/drawing/2014/main" id="{D6C49F6F-AF28-8942-8442-8F54A1DC388B}"/>
              </a:ext>
            </a:extLst>
          </p:cNvPr>
          <p:cNvSpPr>
            <a:spLocks noGrp="1"/>
          </p:cNvSpPr>
          <p:nvPr>
            <p:ph type="body" sz="quarter" idx="35"/>
          </p:nvPr>
        </p:nvSpPr>
        <p:spPr>
          <a:xfrm>
            <a:off x="6438143" y="2568686"/>
            <a:ext cx="2133600" cy="205837"/>
          </a:xfrm>
          <a:ln>
            <a:noFill/>
          </a:ln>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s-ES"/>
              <a:t>Haga clic para modificar los estilos de texto del patrón</a:t>
            </a:r>
          </a:p>
        </p:txBody>
      </p:sp>
      <p:cxnSp>
        <p:nvCxnSpPr>
          <p:cNvPr id="8" name="Straight Connector 7">
            <a:extLst>
              <a:ext uri="{FF2B5EF4-FFF2-40B4-BE49-F238E27FC236}">
                <a16:creationId xmlns:a16="http://schemas.microsoft.com/office/drawing/2014/main" id="{4CE2724A-BCA1-604F-9D18-BF05746408C2}"/>
              </a:ext>
            </a:extLst>
          </p:cNvPr>
          <p:cNvCxnSpPr/>
          <p:nvPr/>
        </p:nvCxnSpPr>
        <p:spPr>
          <a:xfrm>
            <a:off x="967689" y="3968780"/>
            <a:ext cx="10275477" cy="0"/>
          </a:xfrm>
          <a:prstGeom prst="line">
            <a:avLst/>
          </a:prstGeom>
          <a:ln w="165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4923D7D1-A9CC-C34C-86FF-43B5C8978712}"/>
              </a:ext>
            </a:extLst>
          </p:cNvPr>
          <p:cNvSpPr/>
          <p:nvPr/>
        </p:nvSpPr>
        <p:spPr>
          <a:xfrm>
            <a:off x="964323" y="3883241"/>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6119FF13-13AB-3448-B24E-58E18B3CE2B6}"/>
              </a:ext>
            </a:extLst>
          </p:cNvPr>
          <p:cNvSpPr/>
          <p:nvPr/>
        </p:nvSpPr>
        <p:spPr>
          <a:xfrm>
            <a:off x="3531590" y="3892012"/>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2F8F982-870E-AE44-B0D3-B3313BC48DB7}"/>
              </a:ext>
            </a:extLst>
          </p:cNvPr>
          <p:cNvSpPr/>
          <p:nvPr/>
        </p:nvSpPr>
        <p:spPr>
          <a:xfrm>
            <a:off x="6098857" y="3883241"/>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C549A137-DB5E-9C40-8C0A-ED607212022C}"/>
              </a:ext>
            </a:extLst>
          </p:cNvPr>
          <p:cNvSpPr/>
          <p:nvPr/>
        </p:nvSpPr>
        <p:spPr>
          <a:xfrm>
            <a:off x="8666124" y="3892012"/>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Footer Placeholder 2">
            <a:extLst>
              <a:ext uri="{FF2B5EF4-FFF2-40B4-BE49-F238E27FC236}">
                <a16:creationId xmlns:a16="http://schemas.microsoft.com/office/drawing/2014/main" id="{A5B7C35C-F3E4-4522-8711-16E4F9052C2C}"/>
              </a:ext>
            </a:extLst>
          </p:cNvPr>
          <p:cNvSpPr>
            <a:spLocks noGrp="1"/>
          </p:cNvSpPr>
          <p:nvPr>
            <p:ph type="ftr" sz="quarter" idx="37"/>
          </p:nvPr>
        </p:nvSpPr>
        <p:spPr/>
        <p:txBody>
          <a:bodyPr/>
          <a:lstStyle>
            <a:lvl1pPr>
              <a:defRPr sz="1800"/>
            </a:lvl1pPr>
          </a:lstStyle>
          <a:p>
            <a:endParaRPr lang="es-ES"/>
          </a:p>
        </p:txBody>
      </p:sp>
      <p:sp>
        <p:nvSpPr>
          <p:cNvPr id="4" name="Slide Number Placeholder 3">
            <a:extLst>
              <a:ext uri="{FF2B5EF4-FFF2-40B4-BE49-F238E27FC236}">
                <a16:creationId xmlns:a16="http://schemas.microsoft.com/office/drawing/2014/main" id="{1F4D6BAD-56F4-42F1-A2B3-FDB73364FD40}"/>
              </a:ext>
            </a:extLst>
          </p:cNvPr>
          <p:cNvSpPr>
            <a:spLocks noGrp="1"/>
          </p:cNvSpPr>
          <p:nvPr>
            <p:ph type="sldNum" sz="quarter" idx="38"/>
          </p:nvPr>
        </p:nvSpPr>
        <p:spPr/>
        <p:txBody>
          <a:bodyPr/>
          <a:lstStyle>
            <a:lvl1pPr>
              <a:defRPr sz="1800"/>
            </a:lvl1pPr>
          </a:lstStyle>
          <a:p>
            <a:fld id="{853D8D48-1ABF-144A-BF49-84AD2632D3C2}" type="slidenum">
              <a:rPr lang="es-ES" smtClean="0"/>
              <a:pPr/>
              <a:t>‹Nº›</a:t>
            </a:fld>
            <a:endParaRPr lang="es-ES"/>
          </a:p>
        </p:txBody>
      </p:sp>
      <p:pic>
        <p:nvPicPr>
          <p:cNvPr id="31" name="Imagen 30" descr="Imagen que contiene Interfaz de usuario gráfica&#10;&#10;Descripción generada automáticamente">
            <a:extLst>
              <a:ext uri="{FF2B5EF4-FFF2-40B4-BE49-F238E27FC236}">
                <a16:creationId xmlns:a16="http://schemas.microsoft.com/office/drawing/2014/main" id="{666C371C-B687-5301-D583-6CCA66AAC7C5}"/>
              </a:ext>
            </a:extLst>
          </p:cNvPr>
          <p:cNvPicPr>
            <a:picLocks noChangeAspect="1"/>
          </p:cNvPicPr>
          <p:nvPr userDrawn="1"/>
        </p:nvPicPr>
        <p:blipFill>
          <a:blip r:embed="rId2"/>
          <a:stretch>
            <a:fillRect/>
          </a:stretch>
        </p:blipFill>
        <p:spPr>
          <a:xfrm>
            <a:off x="6923434" y="5713013"/>
            <a:ext cx="2238532" cy="1258560"/>
          </a:xfrm>
          <a:prstGeom prst="rect">
            <a:avLst/>
          </a:prstGeom>
        </p:spPr>
      </p:pic>
      <p:pic>
        <p:nvPicPr>
          <p:cNvPr id="32" name="Imagen 31" descr="Imagen que contiene Aplicación&#10;&#10;Descripción generada automáticamente">
            <a:extLst>
              <a:ext uri="{FF2B5EF4-FFF2-40B4-BE49-F238E27FC236}">
                <a16:creationId xmlns:a16="http://schemas.microsoft.com/office/drawing/2014/main" id="{64B3C748-2D16-09A9-1449-EA71141DC6EC}"/>
              </a:ext>
            </a:extLst>
          </p:cNvPr>
          <p:cNvPicPr>
            <a:picLocks noChangeAspect="1"/>
          </p:cNvPicPr>
          <p:nvPr userDrawn="1"/>
        </p:nvPicPr>
        <p:blipFill>
          <a:blip r:embed="rId3"/>
          <a:stretch>
            <a:fillRect/>
          </a:stretch>
        </p:blipFill>
        <p:spPr>
          <a:xfrm>
            <a:off x="8694521" y="5963767"/>
            <a:ext cx="757052" cy="757052"/>
          </a:xfrm>
          <a:prstGeom prst="rect">
            <a:avLst/>
          </a:prstGeom>
        </p:spPr>
      </p:pic>
      <p:pic>
        <p:nvPicPr>
          <p:cNvPr id="33" name="Imagen 32" descr="Logotipo, nombre de la empresa&#10;&#10;Descripción generada automáticamente">
            <a:extLst>
              <a:ext uri="{FF2B5EF4-FFF2-40B4-BE49-F238E27FC236}">
                <a16:creationId xmlns:a16="http://schemas.microsoft.com/office/drawing/2014/main" id="{A9F6EEB5-B745-AC6D-AB8A-614EAD245EE0}"/>
              </a:ext>
            </a:extLst>
          </p:cNvPr>
          <p:cNvPicPr>
            <a:picLocks noChangeAspect="1"/>
          </p:cNvPicPr>
          <p:nvPr userDrawn="1"/>
        </p:nvPicPr>
        <p:blipFill rotWithShape="1">
          <a:blip r:embed="rId4"/>
          <a:srcRect t="32717" b="39781"/>
          <a:stretch/>
        </p:blipFill>
        <p:spPr>
          <a:xfrm>
            <a:off x="9207741" y="5964680"/>
            <a:ext cx="2984259" cy="820729"/>
          </a:xfrm>
          <a:prstGeom prst="rect">
            <a:avLst/>
          </a:prstGeom>
        </p:spPr>
      </p:pic>
      <p:sp>
        <p:nvSpPr>
          <p:cNvPr id="34" name="Date Placeholder 1">
            <a:extLst>
              <a:ext uri="{FF2B5EF4-FFF2-40B4-BE49-F238E27FC236}">
                <a16:creationId xmlns:a16="http://schemas.microsoft.com/office/drawing/2014/main" id="{B40D7389-9158-7497-5DFB-528BC9B8D8EE}"/>
              </a:ext>
            </a:extLst>
          </p:cNvPr>
          <p:cNvSpPr>
            <a:spLocks noGrp="1"/>
          </p:cNvSpPr>
          <p:nvPr>
            <p:ph type="dt" sz="half" idx="14"/>
          </p:nvPr>
        </p:nvSpPr>
        <p:spPr>
          <a:xfrm>
            <a:off x="2992119" y="6332220"/>
            <a:ext cx="2126145" cy="247651"/>
          </a:xfrm>
        </p:spPr>
        <p:txBody>
          <a:bodyPr/>
          <a:lstStyle>
            <a:lvl1pPr>
              <a:defRPr sz="1800"/>
            </a:lvl1pPr>
          </a:lstStyle>
          <a:p>
            <a:r>
              <a:rPr lang="en-US" dirty="0"/>
              <a:t>December 2, 2022</a:t>
            </a:r>
          </a:p>
        </p:txBody>
      </p:sp>
    </p:spTree>
    <p:extLst>
      <p:ext uri="{BB962C8B-B14F-4D97-AF65-F5344CB8AC3E}">
        <p14:creationId xmlns:p14="http://schemas.microsoft.com/office/powerpoint/2010/main" val="752828917"/>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3768">
          <p15:clr>
            <a:srgbClr val="FBAE40"/>
          </p15:clr>
        </p15:guide>
        <p15:guide id="9" orient="horz" pos="552">
          <p15:clr>
            <a:srgbClr val="FBAE40"/>
          </p15:clr>
        </p15:guide>
        <p15:guide id="10" orient="horz" pos="1512">
          <p15:clr>
            <a:srgbClr val="FBAE40"/>
          </p15:clr>
        </p15:guide>
        <p15:guide id="11" orient="horz" pos="2832">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 col">
    <p:bg>
      <p:bgPr>
        <a:solidFill>
          <a:schemeClr val="tx1"/>
        </a:solidFill>
        <a:effectLst/>
      </p:bgPr>
    </p:bg>
    <p:spTree>
      <p:nvGrpSpPr>
        <p:cNvPr id="1" name=""/>
        <p:cNvGrpSpPr/>
        <p:nvPr/>
      </p:nvGrpSpPr>
      <p:grpSpPr>
        <a:xfrm>
          <a:off x="0" y="0"/>
          <a:ext cx="0" cy="0"/>
          <a:chOff x="0" y="0"/>
          <a:chExt cx="0" cy="0"/>
        </a:xfrm>
      </p:grpSpPr>
      <p:grpSp>
        <p:nvGrpSpPr>
          <p:cNvPr id="37" name="Group 36">
            <a:extLst>
              <a:ext uri="{FF2B5EF4-FFF2-40B4-BE49-F238E27FC236}">
                <a16:creationId xmlns:a16="http://schemas.microsoft.com/office/drawing/2014/main" id="{868B08E5-2F7C-7749-8BDF-386EAF974BB0}"/>
              </a:ext>
            </a:extLst>
          </p:cNvPr>
          <p:cNvGrpSpPr>
            <a:grpSpLocks/>
          </p:cNvGrpSpPr>
          <p:nvPr/>
        </p:nvGrpSpPr>
        <p:grpSpPr bwMode="auto">
          <a:xfrm rot="16200000" flipV="1">
            <a:off x="0" y="3900132"/>
            <a:ext cx="2959226" cy="2959226"/>
            <a:chOff x="0" y="12289"/>
            <a:chExt cx="3550" cy="3551"/>
          </a:xfrm>
        </p:grpSpPr>
        <p:sp>
          <p:nvSpPr>
            <p:cNvPr id="38" name="Freeform 37">
              <a:extLst>
                <a:ext uri="{FF2B5EF4-FFF2-40B4-BE49-F238E27FC236}">
                  <a16:creationId xmlns:a16="http://schemas.microsoft.com/office/drawing/2014/main" id="{F3E300C0-0B72-9048-9E16-2166E1A88FE2}"/>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9" name="Freeform 38">
              <a:extLst>
                <a:ext uri="{FF2B5EF4-FFF2-40B4-BE49-F238E27FC236}">
                  <a16:creationId xmlns:a16="http://schemas.microsoft.com/office/drawing/2014/main" id="{E4AA520D-9D51-3A42-B9B1-DF72169BC8DB}"/>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0" name="Freeform 39">
              <a:extLst>
                <a:ext uri="{FF2B5EF4-FFF2-40B4-BE49-F238E27FC236}">
                  <a16:creationId xmlns:a16="http://schemas.microsoft.com/office/drawing/2014/main" id="{D5F2735E-137C-DB47-AEF0-EFC871A32373}"/>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32" name="Title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latin typeface="+mj-lt"/>
              </a:defRPr>
            </a:lvl1pPr>
          </a:lstStyle>
          <a:p>
            <a:r>
              <a:rPr lang="es-ES"/>
              <a:t>Haga clic para modificar el estilo de título del patrón</a:t>
            </a:r>
            <a:endParaRPr lang="en-US" dirty="0"/>
          </a:p>
        </p:txBody>
      </p:sp>
      <p:cxnSp>
        <p:nvCxnSpPr>
          <p:cNvPr id="33" name="Straight Connector 32">
            <a:extLst>
              <a:ext uri="{FF2B5EF4-FFF2-40B4-BE49-F238E27FC236}">
                <a16:creationId xmlns:a16="http://schemas.microsoft.com/office/drawing/2014/main" id="{51DEB652-BD6A-BD41-B85E-704D2C41A1C4}"/>
              </a:ext>
            </a:extLst>
          </p:cNvPr>
          <p:cNvCxnSpPr>
            <a:cxnSpLocks/>
          </p:cNvCxnSpPr>
          <p:nvPr/>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3" name="Text Placeholder 2">
            <a:extLst>
              <a:ext uri="{FF2B5EF4-FFF2-40B4-BE49-F238E27FC236}">
                <a16:creationId xmlns:a16="http://schemas.microsoft.com/office/drawing/2014/main" id="{A6147D10-E7D7-8F40-AF69-726398729333}"/>
              </a:ext>
            </a:extLst>
          </p:cNvPr>
          <p:cNvSpPr>
            <a:spLocks noGrp="1"/>
          </p:cNvSpPr>
          <p:nvPr>
            <p:ph type="body" idx="1"/>
          </p:nvPr>
        </p:nvSpPr>
        <p:spPr>
          <a:xfrm>
            <a:off x="952500" y="2300156"/>
            <a:ext cx="3036477" cy="546360"/>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buNone/>
            </a:pPr>
            <a:r>
              <a:rPr lang="es-ES"/>
              <a:t>Haga clic para modificar los estilos de texto del patrón</a:t>
            </a:r>
          </a:p>
        </p:txBody>
      </p:sp>
      <p:sp>
        <p:nvSpPr>
          <p:cNvPr id="27" name="Content Placeholder 3">
            <a:extLst>
              <a:ext uri="{FF2B5EF4-FFF2-40B4-BE49-F238E27FC236}">
                <a16:creationId xmlns:a16="http://schemas.microsoft.com/office/drawing/2014/main" id="{E81957B7-CEA6-A446-A203-471CF9A57FFD}"/>
              </a:ext>
            </a:extLst>
          </p:cNvPr>
          <p:cNvSpPr>
            <a:spLocks noGrp="1"/>
          </p:cNvSpPr>
          <p:nvPr>
            <p:ph sz="half" idx="2"/>
          </p:nvPr>
        </p:nvSpPr>
        <p:spPr>
          <a:xfrm>
            <a:off x="964023" y="2972763"/>
            <a:ext cx="3036477"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800">
                <a:latin typeface="+mn-lt"/>
              </a:defRPr>
            </a:lvl1pPr>
            <a:lvl2pPr>
              <a:defRPr sz="1600"/>
            </a:lvl2pPr>
            <a:lvl3pPr>
              <a:defRPr sz="1600"/>
            </a:lvl3pPr>
            <a:lvl4pPr>
              <a:defRPr sz="1600"/>
            </a:lvl4pPr>
            <a:lvl5pPr>
              <a:defRPr sz="1600"/>
            </a:lvl5pPr>
          </a:lstStyle>
          <a:p>
            <a:pPr lvl="0"/>
            <a:r>
              <a:rPr lang="es-ES"/>
              <a:t>Haga clic para modificar los estilos de texto del patrón</a:t>
            </a:r>
          </a:p>
        </p:txBody>
      </p:sp>
      <p:sp>
        <p:nvSpPr>
          <p:cNvPr id="20" name="Text Placeholder 2">
            <a:extLst>
              <a:ext uri="{FF2B5EF4-FFF2-40B4-BE49-F238E27FC236}">
                <a16:creationId xmlns:a16="http://schemas.microsoft.com/office/drawing/2014/main" id="{057DFE0A-61D9-1B48-8196-EA94D04685DD}"/>
              </a:ext>
            </a:extLst>
          </p:cNvPr>
          <p:cNvSpPr>
            <a:spLocks noGrp="1"/>
          </p:cNvSpPr>
          <p:nvPr>
            <p:ph type="body" idx="10"/>
          </p:nvPr>
        </p:nvSpPr>
        <p:spPr>
          <a:xfrm>
            <a:off x="4569372" y="2300156"/>
            <a:ext cx="3036477" cy="546360"/>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buNone/>
            </a:pPr>
            <a:r>
              <a:rPr lang="es-ES"/>
              <a:t>Haga clic para modificar los estilos de texto del patrón</a:t>
            </a:r>
          </a:p>
        </p:txBody>
      </p:sp>
      <p:sp>
        <p:nvSpPr>
          <p:cNvPr id="21" name="Content Placeholder 3">
            <a:extLst>
              <a:ext uri="{FF2B5EF4-FFF2-40B4-BE49-F238E27FC236}">
                <a16:creationId xmlns:a16="http://schemas.microsoft.com/office/drawing/2014/main" id="{C946754A-F105-644E-99A4-DC80B9944243}"/>
              </a:ext>
            </a:extLst>
          </p:cNvPr>
          <p:cNvSpPr>
            <a:spLocks noGrp="1"/>
          </p:cNvSpPr>
          <p:nvPr>
            <p:ph sz="half" idx="11"/>
          </p:nvPr>
        </p:nvSpPr>
        <p:spPr>
          <a:xfrm>
            <a:off x="4580895" y="2972763"/>
            <a:ext cx="3050628"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800">
                <a:latin typeface="+mn-lt"/>
              </a:defRPr>
            </a:lvl1pPr>
            <a:lvl2pPr>
              <a:defRPr sz="1600"/>
            </a:lvl2pPr>
            <a:lvl3pPr>
              <a:defRPr sz="1600"/>
            </a:lvl3pPr>
            <a:lvl4pPr>
              <a:defRPr sz="1600"/>
            </a:lvl4pPr>
            <a:lvl5pPr>
              <a:defRPr sz="1600"/>
            </a:lvl5pPr>
          </a:lstStyle>
          <a:p>
            <a:pPr lvl="0"/>
            <a:r>
              <a:rPr lang="es-ES"/>
              <a:t>Haga clic para modificar los estilos de texto del patrón</a:t>
            </a:r>
          </a:p>
        </p:txBody>
      </p:sp>
      <p:sp>
        <p:nvSpPr>
          <p:cNvPr id="22" name="Text Placeholder 2">
            <a:extLst>
              <a:ext uri="{FF2B5EF4-FFF2-40B4-BE49-F238E27FC236}">
                <a16:creationId xmlns:a16="http://schemas.microsoft.com/office/drawing/2014/main" id="{368648FC-FC9A-5645-8F0C-390FFFAE180D}"/>
              </a:ext>
            </a:extLst>
          </p:cNvPr>
          <p:cNvSpPr>
            <a:spLocks noGrp="1"/>
          </p:cNvSpPr>
          <p:nvPr>
            <p:ph type="body" idx="12"/>
          </p:nvPr>
        </p:nvSpPr>
        <p:spPr>
          <a:xfrm>
            <a:off x="8187017" y="2300156"/>
            <a:ext cx="3036477" cy="542368"/>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buNone/>
            </a:pPr>
            <a:r>
              <a:rPr lang="es-ES"/>
              <a:t>Haga clic para modificar los estilos de texto del patrón</a:t>
            </a:r>
          </a:p>
        </p:txBody>
      </p:sp>
      <p:sp>
        <p:nvSpPr>
          <p:cNvPr id="24" name="Content Placeholder 3">
            <a:extLst>
              <a:ext uri="{FF2B5EF4-FFF2-40B4-BE49-F238E27FC236}">
                <a16:creationId xmlns:a16="http://schemas.microsoft.com/office/drawing/2014/main" id="{BBB849DC-B114-D145-9879-4FE0688BF57E}"/>
              </a:ext>
            </a:extLst>
          </p:cNvPr>
          <p:cNvSpPr>
            <a:spLocks noGrp="1"/>
          </p:cNvSpPr>
          <p:nvPr>
            <p:ph sz="half" idx="13"/>
          </p:nvPr>
        </p:nvSpPr>
        <p:spPr>
          <a:xfrm>
            <a:off x="8198540" y="2972763"/>
            <a:ext cx="3036477"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800">
                <a:latin typeface="+mn-lt"/>
              </a:defRPr>
            </a:lvl1pPr>
            <a:lvl2pPr>
              <a:defRPr sz="1600"/>
            </a:lvl2pPr>
            <a:lvl3pPr>
              <a:defRPr sz="1600"/>
            </a:lvl3pPr>
            <a:lvl4pPr>
              <a:defRPr sz="1600"/>
            </a:lvl4pPr>
            <a:lvl5pPr>
              <a:defRPr sz="1600"/>
            </a:lvl5pPr>
          </a:lstStyle>
          <a:p>
            <a:pPr lvl="0"/>
            <a:r>
              <a:rPr lang="es-ES"/>
              <a:t>Haga clic para modificar los estilos de texto del patrón</a:t>
            </a:r>
          </a:p>
        </p:txBody>
      </p:sp>
      <p:cxnSp>
        <p:nvCxnSpPr>
          <p:cNvPr id="26" name="Straight Connector 25">
            <a:extLst>
              <a:ext uri="{FF2B5EF4-FFF2-40B4-BE49-F238E27FC236}">
                <a16:creationId xmlns:a16="http://schemas.microsoft.com/office/drawing/2014/main" id="{9F0C4CE5-5F02-B143-8FD1-1B235D270DAC}"/>
              </a:ext>
            </a:extLst>
          </p:cNvPr>
          <p:cNvCxnSpPr>
            <a:cxnSpLocks/>
          </p:cNvCxnSpPr>
          <p:nvPr/>
        </p:nvCxnSpPr>
        <p:spPr>
          <a:xfrm>
            <a:off x="4569372"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289A8C14-DB28-F34E-8098-168D4C75AF23}"/>
              </a:ext>
            </a:extLst>
          </p:cNvPr>
          <p:cNvCxnSpPr>
            <a:cxnSpLocks/>
          </p:cNvCxnSpPr>
          <p:nvPr/>
        </p:nvCxnSpPr>
        <p:spPr>
          <a:xfrm>
            <a:off x="8187017"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3" name="Footer Placeholder 2">
            <a:extLst>
              <a:ext uri="{FF2B5EF4-FFF2-40B4-BE49-F238E27FC236}">
                <a16:creationId xmlns:a16="http://schemas.microsoft.com/office/drawing/2014/main" id="{D5165D22-FEF5-4F30-8822-5D2378806A9B}"/>
              </a:ext>
            </a:extLst>
          </p:cNvPr>
          <p:cNvSpPr>
            <a:spLocks noGrp="1"/>
          </p:cNvSpPr>
          <p:nvPr>
            <p:ph type="ftr" sz="quarter" idx="15"/>
          </p:nvPr>
        </p:nvSpPr>
        <p:spPr/>
        <p:txBody>
          <a:bodyPr/>
          <a:lstStyle>
            <a:lvl1pPr>
              <a:defRPr sz="1800"/>
            </a:lvl1pPr>
          </a:lstStyle>
          <a:p>
            <a:endParaRPr lang="es-ES"/>
          </a:p>
        </p:txBody>
      </p:sp>
      <p:sp>
        <p:nvSpPr>
          <p:cNvPr id="4" name="Slide Number Placeholder 3">
            <a:extLst>
              <a:ext uri="{FF2B5EF4-FFF2-40B4-BE49-F238E27FC236}">
                <a16:creationId xmlns:a16="http://schemas.microsoft.com/office/drawing/2014/main" id="{1540F86B-3DA3-4708-AAF5-387BA115C415}"/>
              </a:ext>
            </a:extLst>
          </p:cNvPr>
          <p:cNvSpPr>
            <a:spLocks noGrp="1"/>
          </p:cNvSpPr>
          <p:nvPr>
            <p:ph type="sldNum" sz="quarter" idx="16"/>
          </p:nvPr>
        </p:nvSpPr>
        <p:spPr/>
        <p:txBody>
          <a:bodyPr/>
          <a:lstStyle>
            <a:lvl1pPr>
              <a:defRPr sz="1800"/>
            </a:lvl1pPr>
          </a:lstStyle>
          <a:p>
            <a:fld id="{853D8D48-1ABF-144A-BF49-84AD2632D3C2}" type="slidenum">
              <a:rPr lang="es-ES" smtClean="0"/>
              <a:pPr/>
              <a:t>‹Nº›</a:t>
            </a:fld>
            <a:endParaRPr lang="es-ES"/>
          </a:p>
        </p:txBody>
      </p:sp>
      <p:pic>
        <p:nvPicPr>
          <p:cNvPr id="29" name="Imagen 28" descr="Imagen que contiene Interfaz de usuario gráfica&#10;&#10;Descripción generada automáticamente">
            <a:extLst>
              <a:ext uri="{FF2B5EF4-FFF2-40B4-BE49-F238E27FC236}">
                <a16:creationId xmlns:a16="http://schemas.microsoft.com/office/drawing/2014/main" id="{32B2FF2E-9ECD-1732-DFE7-9D42818D9EB6}"/>
              </a:ext>
            </a:extLst>
          </p:cNvPr>
          <p:cNvPicPr>
            <a:picLocks noChangeAspect="1"/>
          </p:cNvPicPr>
          <p:nvPr userDrawn="1"/>
        </p:nvPicPr>
        <p:blipFill>
          <a:blip r:embed="rId2"/>
          <a:stretch>
            <a:fillRect/>
          </a:stretch>
        </p:blipFill>
        <p:spPr>
          <a:xfrm>
            <a:off x="6923434" y="5713013"/>
            <a:ext cx="2238532" cy="1258560"/>
          </a:xfrm>
          <a:prstGeom prst="rect">
            <a:avLst/>
          </a:prstGeom>
        </p:spPr>
      </p:pic>
      <p:pic>
        <p:nvPicPr>
          <p:cNvPr id="30" name="Imagen 29" descr="Imagen que contiene Aplicación&#10;&#10;Descripción generada automáticamente">
            <a:extLst>
              <a:ext uri="{FF2B5EF4-FFF2-40B4-BE49-F238E27FC236}">
                <a16:creationId xmlns:a16="http://schemas.microsoft.com/office/drawing/2014/main" id="{FD0B2BCA-1BB2-76CD-FE22-944F644EBC32}"/>
              </a:ext>
            </a:extLst>
          </p:cNvPr>
          <p:cNvPicPr>
            <a:picLocks noChangeAspect="1"/>
          </p:cNvPicPr>
          <p:nvPr userDrawn="1"/>
        </p:nvPicPr>
        <p:blipFill>
          <a:blip r:embed="rId3"/>
          <a:stretch>
            <a:fillRect/>
          </a:stretch>
        </p:blipFill>
        <p:spPr>
          <a:xfrm>
            <a:off x="8694521" y="5963767"/>
            <a:ext cx="757052" cy="757052"/>
          </a:xfrm>
          <a:prstGeom prst="rect">
            <a:avLst/>
          </a:prstGeom>
        </p:spPr>
      </p:pic>
      <p:pic>
        <p:nvPicPr>
          <p:cNvPr id="31" name="Imagen 30" descr="Logotipo, nombre de la empresa&#10;&#10;Descripción generada automáticamente">
            <a:extLst>
              <a:ext uri="{FF2B5EF4-FFF2-40B4-BE49-F238E27FC236}">
                <a16:creationId xmlns:a16="http://schemas.microsoft.com/office/drawing/2014/main" id="{29A82271-206E-5581-744A-0A4D31F2DE81}"/>
              </a:ext>
            </a:extLst>
          </p:cNvPr>
          <p:cNvPicPr>
            <a:picLocks noChangeAspect="1"/>
          </p:cNvPicPr>
          <p:nvPr userDrawn="1"/>
        </p:nvPicPr>
        <p:blipFill rotWithShape="1">
          <a:blip r:embed="rId4"/>
          <a:srcRect t="32717" b="39781"/>
          <a:stretch/>
        </p:blipFill>
        <p:spPr>
          <a:xfrm>
            <a:off x="9207741" y="5964680"/>
            <a:ext cx="2984259" cy="820729"/>
          </a:xfrm>
          <a:prstGeom prst="rect">
            <a:avLst/>
          </a:prstGeom>
        </p:spPr>
      </p:pic>
      <p:sp>
        <p:nvSpPr>
          <p:cNvPr id="34" name="Date Placeholder 1">
            <a:extLst>
              <a:ext uri="{FF2B5EF4-FFF2-40B4-BE49-F238E27FC236}">
                <a16:creationId xmlns:a16="http://schemas.microsoft.com/office/drawing/2014/main" id="{04773F85-3610-E727-22F5-629A73A9A9A3}"/>
              </a:ext>
            </a:extLst>
          </p:cNvPr>
          <p:cNvSpPr>
            <a:spLocks noGrp="1"/>
          </p:cNvSpPr>
          <p:nvPr>
            <p:ph type="dt" sz="half" idx="14"/>
          </p:nvPr>
        </p:nvSpPr>
        <p:spPr>
          <a:xfrm>
            <a:off x="2992119" y="6332220"/>
            <a:ext cx="2126145" cy="247651"/>
          </a:xfrm>
        </p:spPr>
        <p:txBody>
          <a:bodyPr/>
          <a:lstStyle>
            <a:lvl1pPr>
              <a:defRPr sz="1800"/>
            </a:lvl1pPr>
          </a:lstStyle>
          <a:p>
            <a:r>
              <a:rPr lang="en-US" dirty="0"/>
              <a:t>December 2, 2022</a:t>
            </a:r>
          </a:p>
        </p:txBody>
      </p:sp>
    </p:spTree>
    <p:extLst>
      <p:ext uri="{BB962C8B-B14F-4D97-AF65-F5344CB8AC3E}">
        <p14:creationId xmlns:p14="http://schemas.microsoft.com/office/powerpoint/2010/main" val="1440446162"/>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520">
          <p15:clr>
            <a:srgbClr val="FBAE40"/>
          </p15:clr>
        </p15:guide>
        <p15:guide id="4" pos="5160">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4800">
          <p15:clr>
            <a:srgbClr val="FBAE40"/>
          </p15:clr>
        </p15:guide>
        <p15:guide id="11" pos="2880">
          <p15:clr>
            <a:srgbClr val="FBAE40"/>
          </p15:clr>
        </p15:guide>
        <p15:guide id="12" orient="horz" pos="175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hank You">
    <p:bg>
      <p:bgPr>
        <a:solidFill>
          <a:schemeClr val="tx1"/>
        </a:solidFill>
        <a:effectLst/>
      </p:bgPr>
    </p:bg>
    <p:spTree>
      <p:nvGrpSpPr>
        <p:cNvPr id="1" name=""/>
        <p:cNvGrpSpPr/>
        <p:nvPr/>
      </p:nvGrpSpPr>
      <p:grpSpPr>
        <a:xfrm>
          <a:off x="0" y="0"/>
          <a:ext cx="0" cy="0"/>
          <a:chOff x="0" y="0"/>
          <a:chExt cx="0" cy="0"/>
        </a:xfrm>
      </p:grpSpPr>
      <p:sp>
        <p:nvSpPr>
          <p:cNvPr id="16" name="Text Placeholder 29">
            <a:extLst>
              <a:ext uri="{FF2B5EF4-FFF2-40B4-BE49-F238E27FC236}">
                <a16:creationId xmlns:a16="http://schemas.microsoft.com/office/drawing/2014/main" id="{BB778BC5-5409-574B-96E2-B45CDD940DF4}"/>
              </a:ext>
            </a:extLst>
          </p:cNvPr>
          <p:cNvSpPr>
            <a:spLocks noGrp="1"/>
          </p:cNvSpPr>
          <p:nvPr>
            <p:ph type="body" sz="quarter" idx="11"/>
          </p:nvPr>
        </p:nvSpPr>
        <p:spPr>
          <a:xfrm>
            <a:off x="6896100" y="4899643"/>
            <a:ext cx="4914900" cy="791215"/>
          </a:xfrm>
        </p:spPr>
        <p:txBody>
          <a:bodyPr lIns="0" tIns="0" rIns="0" bIns="0" anchor="b">
            <a:noAutofit/>
          </a:bodyPr>
          <a:lstStyle>
            <a:lvl1pPr marL="0" indent="0">
              <a:buNone/>
              <a:defRPr sz="2800" b="0" i="0">
                <a:solidFill>
                  <a:schemeClr val="tx2"/>
                </a:solidFill>
                <a:latin typeface="+mn-lt"/>
              </a:defRPr>
            </a:lvl1pPr>
            <a:lvl2pPr>
              <a:defRPr sz="4000"/>
            </a:lvl2pPr>
            <a:lvl3pPr>
              <a:defRPr sz="4000"/>
            </a:lvl3pPr>
            <a:lvl4pPr>
              <a:defRPr sz="4000"/>
            </a:lvl4pPr>
            <a:lvl5pPr>
              <a:defRPr sz="4000"/>
            </a:lvl5pPr>
          </a:lstStyle>
          <a:p>
            <a:pPr lvl="0"/>
            <a:r>
              <a:rPr lang="es-ES"/>
              <a:t>Haga clic para modificar los estilos de texto del patrón</a:t>
            </a:r>
          </a:p>
        </p:txBody>
      </p:sp>
      <p:sp>
        <p:nvSpPr>
          <p:cNvPr id="17" name="Subtitle 2">
            <a:extLst>
              <a:ext uri="{FF2B5EF4-FFF2-40B4-BE49-F238E27FC236}">
                <a16:creationId xmlns:a16="http://schemas.microsoft.com/office/drawing/2014/main" id="{32916F3A-28FA-9A4B-A780-0D687D932893}"/>
              </a:ext>
            </a:extLst>
          </p:cNvPr>
          <p:cNvSpPr>
            <a:spLocks noGrp="1"/>
          </p:cNvSpPr>
          <p:nvPr>
            <p:ph type="subTitle" idx="1"/>
          </p:nvPr>
        </p:nvSpPr>
        <p:spPr>
          <a:xfrm>
            <a:off x="6907623" y="3591098"/>
            <a:ext cx="4903377" cy="1057791"/>
          </a:xfrm>
        </p:spPr>
        <p:txBody>
          <a:bodyPr lIns="0" tIns="0" rIns="0" bIns="0">
            <a:normAutofit/>
          </a:bodyPr>
          <a:lstStyle>
            <a:lvl1pPr marL="0" indent="0" algn="l">
              <a:buNone/>
              <a:defRPr sz="2800" b="0" i="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26" name="Title 1">
            <a:extLst>
              <a:ext uri="{FF2B5EF4-FFF2-40B4-BE49-F238E27FC236}">
                <a16:creationId xmlns:a16="http://schemas.microsoft.com/office/drawing/2014/main" id="{E29321F6-59C5-6E4C-A846-6AD00848A444}"/>
              </a:ext>
            </a:extLst>
          </p:cNvPr>
          <p:cNvSpPr>
            <a:spLocks noGrp="1"/>
          </p:cNvSpPr>
          <p:nvPr>
            <p:ph type="title"/>
          </p:nvPr>
        </p:nvSpPr>
        <p:spPr>
          <a:xfrm>
            <a:off x="6907624" y="2173658"/>
            <a:ext cx="3803920" cy="610863"/>
          </a:xfrm>
          <a:prstGeom prst="rect">
            <a:avLst/>
          </a:prstGeom>
        </p:spPr>
        <p:txBody>
          <a:bodyPr lIns="0" tIns="0" rIns="0" bIns="0" anchor="b" anchorCtr="0">
            <a:normAutofit/>
          </a:bodyPr>
          <a:lstStyle>
            <a:lvl1pPr>
              <a:defRPr sz="4400" b="1" i="0">
                <a:latin typeface="+mj-lt"/>
              </a:defRPr>
            </a:lvl1pPr>
          </a:lstStyle>
          <a:p>
            <a:r>
              <a:rPr lang="es-ES"/>
              <a:t>Haga clic para modificar el estilo de título del patrón</a:t>
            </a:r>
            <a:endParaRPr lang="en-US" dirty="0"/>
          </a:p>
        </p:txBody>
      </p:sp>
      <p:cxnSp>
        <p:nvCxnSpPr>
          <p:cNvPr id="27" name="Straight Connector 26">
            <a:extLst>
              <a:ext uri="{FF2B5EF4-FFF2-40B4-BE49-F238E27FC236}">
                <a16:creationId xmlns:a16="http://schemas.microsoft.com/office/drawing/2014/main" id="{AB5C3BF3-A164-DD48-BD02-4587489DA105}"/>
              </a:ext>
            </a:extLst>
          </p:cNvPr>
          <p:cNvCxnSpPr>
            <a:cxnSpLocks/>
          </p:cNvCxnSpPr>
          <p:nvPr/>
        </p:nvCxnSpPr>
        <p:spPr>
          <a:xfrm>
            <a:off x="6896100" y="3233703"/>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1" name="Picture Placeholder 2">
            <a:extLst>
              <a:ext uri="{FF2B5EF4-FFF2-40B4-BE49-F238E27FC236}">
                <a16:creationId xmlns:a16="http://schemas.microsoft.com/office/drawing/2014/main" id="{F8C225AD-C009-894E-8AFA-C94EAA06509C}"/>
              </a:ext>
            </a:extLst>
          </p:cNvPr>
          <p:cNvSpPr>
            <a:spLocks noGrp="1"/>
          </p:cNvSpPr>
          <p:nvPr>
            <p:ph type="pic" sz="quarter" idx="13"/>
          </p:nvPr>
        </p:nvSpPr>
        <p:spPr>
          <a:xfrm>
            <a:off x="0" y="0"/>
            <a:ext cx="6096000" cy="6858000"/>
          </a:xfrm>
        </p:spPr>
        <p:txBody>
          <a:bodyPr/>
          <a:lstStyle/>
          <a:p>
            <a:r>
              <a:rPr lang="es-ES"/>
              <a:t>Haga clic en el icono para agregar una imagen</a:t>
            </a:r>
            <a:endParaRPr lang="en-US" dirty="0"/>
          </a:p>
        </p:txBody>
      </p:sp>
      <p:grpSp>
        <p:nvGrpSpPr>
          <p:cNvPr id="30" name="Group 29">
            <a:extLst>
              <a:ext uri="{FF2B5EF4-FFF2-40B4-BE49-F238E27FC236}">
                <a16:creationId xmlns:a16="http://schemas.microsoft.com/office/drawing/2014/main" id="{FFEF81ED-50DF-3946-87D9-407C13C3CE9F}"/>
              </a:ext>
            </a:extLst>
          </p:cNvPr>
          <p:cNvGrpSpPr>
            <a:grpSpLocks/>
          </p:cNvGrpSpPr>
          <p:nvPr/>
        </p:nvGrpSpPr>
        <p:grpSpPr bwMode="auto">
          <a:xfrm rot="10800000">
            <a:off x="8870040" y="0"/>
            <a:ext cx="3325208" cy="3325208"/>
            <a:chOff x="0" y="12289"/>
            <a:chExt cx="3550" cy="3551"/>
          </a:xfrm>
        </p:grpSpPr>
        <p:sp>
          <p:nvSpPr>
            <p:cNvPr id="31" name="Freeform 30">
              <a:extLst>
                <a:ext uri="{FF2B5EF4-FFF2-40B4-BE49-F238E27FC236}">
                  <a16:creationId xmlns:a16="http://schemas.microsoft.com/office/drawing/2014/main" id="{4B6857A0-601C-9C40-ADB4-7927C7A4ECA0}"/>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2" name="Freeform 31">
              <a:extLst>
                <a:ext uri="{FF2B5EF4-FFF2-40B4-BE49-F238E27FC236}">
                  <a16:creationId xmlns:a16="http://schemas.microsoft.com/office/drawing/2014/main" id="{31562ACC-ECB3-4841-A52C-00DAFF438EBF}"/>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3" name="Freeform 32">
              <a:extLst>
                <a:ext uri="{FF2B5EF4-FFF2-40B4-BE49-F238E27FC236}">
                  <a16:creationId xmlns:a16="http://schemas.microsoft.com/office/drawing/2014/main" id="{77C317B8-91B4-7040-AB8C-CE822CA28AAD}"/>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pic>
        <p:nvPicPr>
          <p:cNvPr id="14" name="Imagen 13" descr="Imagen que contiene Interfaz de usuario gráfica&#10;&#10;Descripción generada automáticamente">
            <a:extLst>
              <a:ext uri="{FF2B5EF4-FFF2-40B4-BE49-F238E27FC236}">
                <a16:creationId xmlns:a16="http://schemas.microsoft.com/office/drawing/2014/main" id="{4BB10584-7D29-4495-D124-5A6B9929DA5C}"/>
              </a:ext>
            </a:extLst>
          </p:cNvPr>
          <p:cNvPicPr>
            <a:picLocks noChangeAspect="1"/>
          </p:cNvPicPr>
          <p:nvPr userDrawn="1"/>
        </p:nvPicPr>
        <p:blipFill>
          <a:blip r:embed="rId2"/>
          <a:stretch>
            <a:fillRect/>
          </a:stretch>
        </p:blipFill>
        <p:spPr>
          <a:xfrm>
            <a:off x="6923434" y="5713013"/>
            <a:ext cx="2238532" cy="1258560"/>
          </a:xfrm>
          <a:prstGeom prst="rect">
            <a:avLst/>
          </a:prstGeom>
        </p:spPr>
      </p:pic>
      <p:pic>
        <p:nvPicPr>
          <p:cNvPr id="15" name="Imagen 14" descr="Imagen que contiene Aplicación&#10;&#10;Descripción generada automáticamente">
            <a:extLst>
              <a:ext uri="{FF2B5EF4-FFF2-40B4-BE49-F238E27FC236}">
                <a16:creationId xmlns:a16="http://schemas.microsoft.com/office/drawing/2014/main" id="{0DCAA002-267B-6B56-4C89-AAEEBADB02B2}"/>
              </a:ext>
            </a:extLst>
          </p:cNvPr>
          <p:cNvPicPr>
            <a:picLocks noChangeAspect="1"/>
          </p:cNvPicPr>
          <p:nvPr userDrawn="1"/>
        </p:nvPicPr>
        <p:blipFill>
          <a:blip r:embed="rId3"/>
          <a:stretch>
            <a:fillRect/>
          </a:stretch>
        </p:blipFill>
        <p:spPr>
          <a:xfrm>
            <a:off x="8694521" y="5963767"/>
            <a:ext cx="757052" cy="757052"/>
          </a:xfrm>
          <a:prstGeom prst="rect">
            <a:avLst/>
          </a:prstGeom>
        </p:spPr>
      </p:pic>
      <p:pic>
        <p:nvPicPr>
          <p:cNvPr id="18" name="Imagen 17" descr="Logotipo, nombre de la empresa&#10;&#10;Descripción generada automáticamente">
            <a:extLst>
              <a:ext uri="{FF2B5EF4-FFF2-40B4-BE49-F238E27FC236}">
                <a16:creationId xmlns:a16="http://schemas.microsoft.com/office/drawing/2014/main" id="{B4AFD949-C9DA-3AF2-2215-A6DB50603CE3}"/>
              </a:ext>
            </a:extLst>
          </p:cNvPr>
          <p:cNvPicPr>
            <a:picLocks noChangeAspect="1"/>
          </p:cNvPicPr>
          <p:nvPr userDrawn="1"/>
        </p:nvPicPr>
        <p:blipFill rotWithShape="1">
          <a:blip r:embed="rId4"/>
          <a:srcRect t="32717" b="39781"/>
          <a:stretch/>
        </p:blipFill>
        <p:spPr>
          <a:xfrm>
            <a:off x="9207741" y="5964680"/>
            <a:ext cx="2984259" cy="820729"/>
          </a:xfrm>
          <a:prstGeom prst="rect">
            <a:avLst/>
          </a:prstGeom>
        </p:spPr>
      </p:pic>
    </p:spTree>
    <p:extLst>
      <p:ext uri="{BB962C8B-B14F-4D97-AF65-F5344CB8AC3E}">
        <p14:creationId xmlns:p14="http://schemas.microsoft.com/office/powerpoint/2010/main" val="3942570737"/>
      </p:ext>
    </p:extLst>
  </p:cSld>
  <p:clrMapOvr>
    <a:masterClrMapping/>
  </p:clrMapOvr>
  <p:extLst>
    <p:ext uri="{DCECCB84-F9BA-43D5-87BE-67443E8EF086}">
      <p15:sldGuideLst xmlns:p15="http://schemas.microsoft.com/office/powerpoint/2012/main">
        <p15:guide id="1" pos="60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p:bg>
      <p:bgPr>
        <a:solidFill>
          <a:schemeClr val="tx1"/>
        </a:solidFill>
        <a:effectLst/>
      </p:bgPr>
    </p:bg>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BDEF3328-825B-3946-8472-DB93D6A32867}"/>
              </a:ext>
            </a:extLst>
          </p:cNvPr>
          <p:cNvGrpSpPr>
            <a:grpSpLocks/>
          </p:cNvGrpSpPr>
          <p:nvPr/>
        </p:nvGrpSpPr>
        <p:grpSpPr bwMode="auto">
          <a:xfrm rot="16200000" flipV="1">
            <a:off x="0" y="3900132"/>
            <a:ext cx="2959226" cy="2959226"/>
            <a:chOff x="0" y="12289"/>
            <a:chExt cx="3550" cy="3551"/>
          </a:xfrm>
        </p:grpSpPr>
        <p:sp>
          <p:nvSpPr>
            <p:cNvPr id="20" name="Freeform 19">
              <a:extLst>
                <a:ext uri="{FF2B5EF4-FFF2-40B4-BE49-F238E27FC236}">
                  <a16:creationId xmlns:a16="http://schemas.microsoft.com/office/drawing/2014/main" id="{4E4E09DF-AF21-0E4A-9838-14DFBFFED7D7}"/>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1" name="Freeform 20">
              <a:extLst>
                <a:ext uri="{FF2B5EF4-FFF2-40B4-BE49-F238E27FC236}">
                  <a16:creationId xmlns:a16="http://schemas.microsoft.com/office/drawing/2014/main" id="{653F54AE-9BC1-3A45-A129-4028EADE406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2" name="Freeform 21">
              <a:extLst>
                <a:ext uri="{FF2B5EF4-FFF2-40B4-BE49-F238E27FC236}">
                  <a16:creationId xmlns:a16="http://schemas.microsoft.com/office/drawing/2014/main" id="{254F6D22-4944-974A-999E-F9E22F159523}"/>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32" name="Title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9996902" cy="610863"/>
          </a:xfrm>
          <a:prstGeom prst="rect">
            <a:avLst/>
          </a:prstGeom>
        </p:spPr>
        <p:txBody>
          <a:bodyPr lIns="0" tIns="0" rIns="0" bIns="0" anchor="b" anchorCtr="0">
            <a:normAutofit/>
          </a:bodyPr>
          <a:lstStyle>
            <a:lvl1pPr>
              <a:defRPr sz="4400" b="1" i="0">
                <a:latin typeface="+mj-lt"/>
              </a:defRPr>
            </a:lvl1pPr>
          </a:lstStyle>
          <a:p>
            <a:r>
              <a:rPr lang="es-ES"/>
              <a:t>Haga clic para modificar el estilo de título del patrón</a:t>
            </a:r>
            <a:endParaRPr lang="en-US" dirty="0"/>
          </a:p>
        </p:txBody>
      </p:sp>
      <p:cxnSp>
        <p:nvCxnSpPr>
          <p:cNvPr id="33" name="Straight Connector 32">
            <a:extLst>
              <a:ext uri="{FF2B5EF4-FFF2-40B4-BE49-F238E27FC236}">
                <a16:creationId xmlns:a16="http://schemas.microsoft.com/office/drawing/2014/main" id="{51DEB652-BD6A-BD41-B85E-704D2C41A1C4}"/>
              </a:ext>
            </a:extLst>
          </p:cNvPr>
          <p:cNvCxnSpPr>
            <a:cxnSpLocks/>
          </p:cNvCxnSpPr>
          <p:nvPr/>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7" name="Content Placeholder 3">
            <a:extLst>
              <a:ext uri="{FF2B5EF4-FFF2-40B4-BE49-F238E27FC236}">
                <a16:creationId xmlns:a16="http://schemas.microsoft.com/office/drawing/2014/main" id="{E81957B7-CEA6-A446-A203-471CF9A57FFD}"/>
              </a:ext>
            </a:extLst>
          </p:cNvPr>
          <p:cNvSpPr>
            <a:spLocks noGrp="1"/>
          </p:cNvSpPr>
          <p:nvPr>
            <p:ph sz="half" idx="2"/>
          </p:nvPr>
        </p:nvSpPr>
        <p:spPr>
          <a:xfrm>
            <a:off x="964023" y="2384588"/>
            <a:ext cx="9996902" cy="2356696"/>
          </a:xfrm>
          <a:prstGeom prst="rect">
            <a:avLst/>
          </a:prstGeom>
        </p:spPr>
        <p:txBody>
          <a:bodyPr lIns="0" tIns="0" rIns="0" bIns="0" anchor="t" anchorCtr="0">
            <a:normAutofit/>
          </a:bodyPr>
          <a:lstStyle>
            <a:lvl1pPr marL="285750" indent="-285750">
              <a:lnSpc>
                <a:spcPct val="100000"/>
              </a:lnSpc>
              <a:buFont typeface="Wingdings" pitchFamily="2" charset="2"/>
              <a:buChar char="§"/>
              <a:defRPr sz="2800">
                <a:latin typeface="+mn-lt"/>
              </a:defRPr>
            </a:lvl1pPr>
            <a:lvl2pPr>
              <a:defRPr sz="1600"/>
            </a:lvl2pPr>
            <a:lvl3pPr>
              <a:defRPr sz="1600"/>
            </a:lvl3pPr>
            <a:lvl4pPr>
              <a:defRPr sz="1600"/>
            </a:lvl4pPr>
            <a:lvl5pPr>
              <a:defRPr sz="1600"/>
            </a:lvl5pPr>
          </a:lstStyle>
          <a:p>
            <a:pPr lvl="0"/>
            <a:r>
              <a:rPr lang="es-ES"/>
              <a:t>Haga clic para modificar los estilos de texto del patrón</a:t>
            </a:r>
          </a:p>
        </p:txBody>
      </p:sp>
      <p:sp>
        <p:nvSpPr>
          <p:cNvPr id="2" name="Date Placeholder 1">
            <a:extLst>
              <a:ext uri="{FF2B5EF4-FFF2-40B4-BE49-F238E27FC236}">
                <a16:creationId xmlns:a16="http://schemas.microsoft.com/office/drawing/2014/main" id="{4914D182-A7DD-4F7B-B207-262854316EDA}"/>
              </a:ext>
            </a:extLst>
          </p:cNvPr>
          <p:cNvSpPr>
            <a:spLocks noGrp="1"/>
          </p:cNvSpPr>
          <p:nvPr>
            <p:ph type="dt" sz="half" idx="14"/>
          </p:nvPr>
        </p:nvSpPr>
        <p:spPr>
          <a:xfrm>
            <a:off x="2992119" y="6332220"/>
            <a:ext cx="2126145" cy="247651"/>
          </a:xfrm>
        </p:spPr>
        <p:txBody>
          <a:bodyPr/>
          <a:lstStyle>
            <a:lvl1pPr>
              <a:defRPr sz="1800"/>
            </a:lvl1pPr>
          </a:lstStyle>
          <a:p>
            <a:r>
              <a:rPr lang="en-US" dirty="0"/>
              <a:t>December 2, 2022</a:t>
            </a:r>
          </a:p>
        </p:txBody>
      </p:sp>
      <p:sp>
        <p:nvSpPr>
          <p:cNvPr id="3" name="Footer Placeholder 2">
            <a:extLst>
              <a:ext uri="{FF2B5EF4-FFF2-40B4-BE49-F238E27FC236}">
                <a16:creationId xmlns:a16="http://schemas.microsoft.com/office/drawing/2014/main" id="{10B29252-5D0B-4B9D-9FBD-8EC0929FE096}"/>
              </a:ext>
            </a:extLst>
          </p:cNvPr>
          <p:cNvSpPr>
            <a:spLocks noGrp="1"/>
          </p:cNvSpPr>
          <p:nvPr>
            <p:ph type="ftr" sz="quarter" idx="15"/>
          </p:nvPr>
        </p:nvSpPr>
        <p:spPr/>
        <p:txBody>
          <a:bodyPr/>
          <a:lstStyle>
            <a:lvl1pPr>
              <a:defRPr sz="1800"/>
            </a:lvl1pPr>
          </a:lstStyle>
          <a:p>
            <a:endParaRPr lang="es-ES" dirty="0"/>
          </a:p>
        </p:txBody>
      </p:sp>
      <p:sp>
        <p:nvSpPr>
          <p:cNvPr id="4" name="Slide Number Placeholder 3">
            <a:extLst>
              <a:ext uri="{FF2B5EF4-FFF2-40B4-BE49-F238E27FC236}">
                <a16:creationId xmlns:a16="http://schemas.microsoft.com/office/drawing/2014/main" id="{5BB4FEF6-E217-4110-BBF5-C4B77ADC8457}"/>
              </a:ext>
            </a:extLst>
          </p:cNvPr>
          <p:cNvSpPr>
            <a:spLocks noGrp="1"/>
          </p:cNvSpPr>
          <p:nvPr>
            <p:ph type="sldNum" sz="quarter" idx="16"/>
          </p:nvPr>
        </p:nvSpPr>
        <p:spPr/>
        <p:txBody>
          <a:bodyPr/>
          <a:lstStyle>
            <a:lvl1pPr>
              <a:defRPr sz="1800"/>
            </a:lvl1pPr>
          </a:lstStyle>
          <a:p>
            <a:fld id="{853D8D48-1ABF-144A-BF49-84AD2632D3C2}" type="slidenum">
              <a:rPr lang="es-ES" smtClean="0"/>
              <a:pPr/>
              <a:t>‹Nº›</a:t>
            </a:fld>
            <a:endParaRPr lang="es-ES" dirty="0"/>
          </a:p>
        </p:txBody>
      </p:sp>
      <p:pic>
        <p:nvPicPr>
          <p:cNvPr id="17" name="Imagen 16" descr="Imagen que contiene Interfaz de usuario gráfica&#10;&#10;Descripción generada automáticamente">
            <a:extLst>
              <a:ext uri="{FF2B5EF4-FFF2-40B4-BE49-F238E27FC236}">
                <a16:creationId xmlns:a16="http://schemas.microsoft.com/office/drawing/2014/main" id="{063A5B42-EE98-B9D5-7A2F-BEDABCE1C0DA}"/>
              </a:ext>
            </a:extLst>
          </p:cNvPr>
          <p:cNvPicPr>
            <a:picLocks noChangeAspect="1"/>
          </p:cNvPicPr>
          <p:nvPr userDrawn="1"/>
        </p:nvPicPr>
        <p:blipFill>
          <a:blip r:embed="rId2"/>
          <a:stretch>
            <a:fillRect/>
          </a:stretch>
        </p:blipFill>
        <p:spPr>
          <a:xfrm>
            <a:off x="6923434" y="5713013"/>
            <a:ext cx="2238532" cy="1258560"/>
          </a:xfrm>
          <a:prstGeom prst="rect">
            <a:avLst/>
          </a:prstGeom>
        </p:spPr>
      </p:pic>
      <p:pic>
        <p:nvPicPr>
          <p:cNvPr id="18" name="Imagen 17" descr="Imagen que contiene Aplicación&#10;&#10;Descripción generada automáticamente">
            <a:extLst>
              <a:ext uri="{FF2B5EF4-FFF2-40B4-BE49-F238E27FC236}">
                <a16:creationId xmlns:a16="http://schemas.microsoft.com/office/drawing/2014/main" id="{A9ADFD8B-0C69-8160-A029-3AED57AAE9F2}"/>
              </a:ext>
            </a:extLst>
          </p:cNvPr>
          <p:cNvPicPr>
            <a:picLocks noChangeAspect="1"/>
          </p:cNvPicPr>
          <p:nvPr userDrawn="1"/>
        </p:nvPicPr>
        <p:blipFill>
          <a:blip r:embed="rId3"/>
          <a:stretch>
            <a:fillRect/>
          </a:stretch>
        </p:blipFill>
        <p:spPr>
          <a:xfrm>
            <a:off x="8694521" y="5963767"/>
            <a:ext cx="757052" cy="757052"/>
          </a:xfrm>
          <a:prstGeom prst="rect">
            <a:avLst/>
          </a:prstGeom>
        </p:spPr>
      </p:pic>
      <p:pic>
        <p:nvPicPr>
          <p:cNvPr id="24" name="Imagen 23" descr="Logotipo, nombre de la empresa&#10;&#10;Descripción generada automáticamente">
            <a:extLst>
              <a:ext uri="{FF2B5EF4-FFF2-40B4-BE49-F238E27FC236}">
                <a16:creationId xmlns:a16="http://schemas.microsoft.com/office/drawing/2014/main" id="{D155E1E5-3B96-CB0D-041D-D4BF709B1834}"/>
              </a:ext>
            </a:extLst>
          </p:cNvPr>
          <p:cNvPicPr>
            <a:picLocks noChangeAspect="1"/>
          </p:cNvPicPr>
          <p:nvPr userDrawn="1"/>
        </p:nvPicPr>
        <p:blipFill rotWithShape="1">
          <a:blip r:embed="rId4"/>
          <a:srcRect t="32717" b="39781"/>
          <a:stretch/>
        </p:blipFill>
        <p:spPr>
          <a:xfrm>
            <a:off x="9207741" y="5964680"/>
            <a:ext cx="2984259" cy="820729"/>
          </a:xfrm>
          <a:prstGeom prst="rect">
            <a:avLst/>
          </a:prstGeom>
        </p:spPr>
      </p:pic>
    </p:spTree>
    <p:extLst>
      <p:ext uri="{BB962C8B-B14F-4D97-AF65-F5344CB8AC3E}">
        <p14:creationId xmlns:p14="http://schemas.microsoft.com/office/powerpoint/2010/main" val="3275174932"/>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 Heading">
    <p:bg>
      <p:bgPr>
        <a:solidFill>
          <a:schemeClr val="tx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latin typeface="+mj-lt"/>
              </a:defRPr>
            </a:lvl1pPr>
          </a:lstStyle>
          <a:p>
            <a:r>
              <a:rPr lang="es-ES"/>
              <a:t>Haga clic para modificar el estilo de título del patrón</a:t>
            </a:r>
            <a:endParaRPr lang="en-US" dirty="0"/>
          </a:p>
        </p:txBody>
      </p:sp>
      <p:cxnSp>
        <p:nvCxnSpPr>
          <p:cNvPr id="33" name="Straight Connector 32">
            <a:extLst>
              <a:ext uri="{FF2B5EF4-FFF2-40B4-BE49-F238E27FC236}">
                <a16:creationId xmlns:a16="http://schemas.microsoft.com/office/drawing/2014/main" id="{51DEB652-BD6A-BD41-B85E-704D2C41A1C4}"/>
              </a:ext>
            </a:extLst>
          </p:cNvPr>
          <p:cNvCxnSpPr>
            <a:cxnSpLocks/>
          </p:cNvCxnSpPr>
          <p:nvPr/>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3" name="Text Placeholder 2">
            <a:extLst>
              <a:ext uri="{FF2B5EF4-FFF2-40B4-BE49-F238E27FC236}">
                <a16:creationId xmlns:a16="http://schemas.microsoft.com/office/drawing/2014/main" id="{0DA8C895-11B9-EA40-B0F8-0F4FE9881512}"/>
              </a:ext>
            </a:extLst>
          </p:cNvPr>
          <p:cNvSpPr>
            <a:spLocks noGrp="1"/>
          </p:cNvSpPr>
          <p:nvPr>
            <p:ph type="body" sz="quarter" idx="10"/>
          </p:nvPr>
        </p:nvSpPr>
        <p:spPr>
          <a:xfrm>
            <a:off x="952499" y="2852668"/>
            <a:ext cx="9567031" cy="2816743"/>
          </a:xfrm>
        </p:spPr>
        <p:txBody>
          <a:bodyPr>
            <a:noAutofit/>
          </a:bodyPr>
          <a:lstStyle>
            <a:lvl1pPr marL="0" indent="0">
              <a:buNone/>
              <a:defRPr sz="2800">
                <a:latin typeface="+mn-lt"/>
              </a:defRPr>
            </a:lvl1pPr>
          </a:lstStyle>
          <a:p>
            <a:pPr lvl="0"/>
            <a:r>
              <a:rPr lang="es-ES"/>
              <a:t>Haga clic para modificar los estilos de texto del patrón</a:t>
            </a:r>
          </a:p>
        </p:txBody>
      </p:sp>
      <p:grpSp>
        <p:nvGrpSpPr>
          <p:cNvPr id="15" name="Group 14">
            <a:extLst>
              <a:ext uri="{FF2B5EF4-FFF2-40B4-BE49-F238E27FC236}">
                <a16:creationId xmlns:a16="http://schemas.microsoft.com/office/drawing/2014/main" id="{C47A1EE0-4011-3749-B01C-FC489EEDF880}"/>
              </a:ext>
            </a:extLst>
          </p:cNvPr>
          <p:cNvGrpSpPr>
            <a:grpSpLocks/>
          </p:cNvGrpSpPr>
          <p:nvPr/>
        </p:nvGrpSpPr>
        <p:grpSpPr bwMode="auto">
          <a:xfrm rot="10800000">
            <a:off x="8870040" y="0"/>
            <a:ext cx="3325208" cy="3325208"/>
            <a:chOff x="0" y="12289"/>
            <a:chExt cx="3550" cy="3551"/>
          </a:xfrm>
        </p:grpSpPr>
        <p:sp>
          <p:nvSpPr>
            <p:cNvPr id="16" name="Freeform 15">
              <a:extLst>
                <a:ext uri="{FF2B5EF4-FFF2-40B4-BE49-F238E27FC236}">
                  <a16:creationId xmlns:a16="http://schemas.microsoft.com/office/drawing/2014/main" id="{17EED68A-6660-2643-BBFB-B6AB92A7C227}"/>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 name="Freeform 16">
              <a:extLst>
                <a:ext uri="{FF2B5EF4-FFF2-40B4-BE49-F238E27FC236}">
                  <a16:creationId xmlns:a16="http://schemas.microsoft.com/office/drawing/2014/main" id="{BECF9FB8-F6C7-C54D-99F4-11FDF26D7F9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 name="Freeform 17">
              <a:extLst>
                <a:ext uri="{FF2B5EF4-FFF2-40B4-BE49-F238E27FC236}">
                  <a16:creationId xmlns:a16="http://schemas.microsoft.com/office/drawing/2014/main" id="{46C7C62D-7D3B-934C-AFF9-0F10E727B42E}"/>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4" name="Text Placeholder 3">
            <a:extLst>
              <a:ext uri="{FF2B5EF4-FFF2-40B4-BE49-F238E27FC236}">
                <a16:creationId xmlns:a16="http://schemas.microsoft.com/office/drawing/2014/main" id="{FF85D552-3AFC-4D21-A944-9D41E128A96E}"/>
              </a:ext>
            </a:extLst>
          </p:cNvPr>
          <p:cNvSpPr>
            <a:spLocks noGrp="1"/>
          </p:cNvSpPr>
          <p:nvPr>
            <p:ph type="body" sz="quarter" idx="12"/>
          </p:nvPr>
        </p:nvSpPr>
        <p:spPr>
          <a:xfrm>
            <a:off x="952500" y="2286000"/>
            <a:ext cx="9567030" cy="535697"/>
          </a:xfrm>
        </p:spPr>
        <p:txBody>
          <a:bodyPr>
            <a:noAutofit/>
          </a:bodyPr>
          <a:lstStyle>
            <a:lvl1pPr>
              <a:buNone/>
              <a:defRPr sz="2800" b="0" spc="0" baseline="0">
                <a:solidFill>
                  <a:schemeClr val="tx2"/>
                </a:solidFill>
                <a:latin typeface="+mj-lt"/>
              </a:defRPr>
            </a:lvl1pPr>
            <a:lvl2pPr>
              <a:buNone/>
              <a:defRPr/>
            </a:lvl2pPr>
            <a:lvl3pPr>
              <a:buNone/>
              <a:defRPr/>
            </a:lvl3pPr>
            <a:lvl4pPr>
              <a:buNone/>
              <a:defRPr/>
            </a:lvl4pPr>
            <a:lvl5pPr>
              <a:buNone/>
              <a:defRPr/>
            </a:lvl5pPr>
          </a:lstStyle>
          <a:p>
            <a:pPr lvl="0"/>
            <a:r>
              <a:rPr lang="es-ES"/>
              <a:t>Haga clic para modificar los estilos de texto del patrón</a:t>
            </a:r>
          </a:p>
        </p:txBody>
      </p:sp>
      <p:sp>
        <p:nvSpPr>
          <p:cNvPr id="5" name="Footer Placeholder 4">
            <a:extLst>
              <a:ext uri="{FF2B5EF4-FFF2-40B4-BE49-F238E27FC236}">
                <a16:creationId xmlns:a16="http://schemas.microsoft.com/office/drawing/2014/main" id="{14225273-038D-4F51-A093-83D80104F21A}"/>
              </a:ext>
            </a:extLst>
          </p:cNvPr>
          <p:cNvSpPr>
            <a:spLocks noGrp="1"/>
          </p:cNvSpPr>
          <p:nvPr>
            <p:ph type="ftr" sz="quarter" idx="22"/>
          </p:nvPr>
        </p:nvSpPr>
        <p:spPr/>
        <p:txBody>
          <a:bodyPr/>
          <a:lstStyle>
            <a:lvl1pPr>
              <a:defRPr sz="1800"/>
            </a:lvl1pPr>
          </a:lstStyle>
          <a:p>
            <a:endParaRPr lang="es-ES"/>
          </a:p>
        </p:txBody>
      </p:sp>
      <p:sp>
        <p:nvSpPr>
          <p:cNvPr id="6" name="Slide Number Placeholder 5">
            <a:extLst>
              <a:ext uri="{FF2B5EF4-FFF2-40B4-BE49-F238E27FC236}">
                <a16:creationId xmlns:a16="http://schemas.microsoft.com/office/drawing/2014/main" id="{C7F24E14-E0E0-44FA-A4AA-FA63A858730C}"/>
              </a:ext>
            </a:extLst>
          </p:cNvPr>
          <p:cNvSpPr>
            <a:spLocks noGrp="1"/>
          </p:cNvSpPr>
          <p:nvPr>
            <p:ph type="sldNum" sz="quarter" idx="23"/>
          </p:nvPr>
        </p:nvSpPr>
        <p:spPr/>
        <p:txBody>
          <a:bodyPr/>
          <a:lstStyle>
            <a:lvl1pPr>
              <a:defRPr sz="1800"/>
            </a:lvl1pPr>
          </a:lstStyle>
          <a:p>
            <a:fld id="{853D8D48-1ABF-144A-BF49-84AD2632D3C2}" type="slidenum">
              <a:rPr lang="es-ES" smtClean="0"/>
              <a:pPr/>
              <a:t>‹Nº›</a:t>
            </a:fld>
            <a:endParaRPr lang="es-ES"/>
          </a:p>
        </p:txBody>
      </p:sp>
      <p:pic>
        <p:nvPicPr>
          <p:cNvPr id="31" name="Imagen 30" descr="Imagen que contiene Interfaz de usuario gráfica&#10;&#10;Descripción generada automáticamente">
            <a:extLst>
              <a:ext uri="{FF2B5EF4-FFF2-40B4-BE49-F238E27FC236}">
                <a16:creationId xmlns:a16="http://schemas.microsoft.com/office/drawing/2014/main" id="{DAD5CB6E-75DE-628B-3780-65DB8EC61106}"/>
              </a:ext>
            </a:extLst>
          </p:cNvPr>
          <p:cNvPicPr>
            <a:picLocks noChangeAspect="1"/>
          </p:cNvPicPr>
          <p:nvPr userDrawn="1"/>
        </p:nvPicPr>
        <p:blipFill>
          <a:blip r:embed="rId2"/>
          <a:stretch>
            <a:fillRect/>
          </a:stretch>
        </p:blipFill>
        <p:spPr>
          <a:xfrm>
            <a:off x="6923434" y="5713013"/>
            <a:ext cx="2238532" cy="1258560"/>
          </a:xfrm>
          <a:prstGeom prst="rect">
            <a:avLst/>
          </a:prstGeom>
        </p:spPr>
      </p:pic>
      <p:pic>
        <p:nvPicPr>
          <p:cNvPr id="34" name="Imagen 33" descr="Imagen que contiene Aplicación&#10;&#10;Descripción generada automáticamente">
            <a:extLst>
              <a:ext uri="{FF2B5EF4-FFF2-40B4-BE49-F238E27FC236}">
                <a16:creationId xmlns:a16="http://schemas.microsoft.com/office/drawing/2014/main" id="{3338E497-6700-839A-6EC4-16DBEAD30619}"/>
              </a:ext>
            </a:extLst>
          </p:cNvPr>
          <p:cNvPicPr>
            <a:picLocks noChangeAspect="1"/>
          </p:cNvPicPr>
          <p:nvPr userDrawn="1"/>
        </p:nvPicPr>
        <p:blipFill>
          <a:blip r:embed="rId3"/>
          <a:stretch>
            <a:fillRect/>
          </a:stretch>
        </p:blipFill>
        <p:spPr>
          <a:xfrm>
            <a:off x="8694521" y="5963767"/>
            <a:ext cx="757052" cy="757052"/>
          </a:xfrm>
          <a:prstGeom prst="rect">
            <a:avLst/>
          </a:prstGeom>
        </p:spPr>
      </p:pic>
      <p:pic>
        <p:nvPicPr>
          <p:cNvPr id="35" name="Imagen 34" descr="Logotipo, nombre de la empresa&#10;&#10;Descripción generada automáticamente">
            <a:extLst>
              <a:ext uri="{FF2B5EF4-FFF2-40B4-BE49-F238E27FC236}">
                <a16:creationId xmlns:a16="http://schemas.microsoft.com/office/drawing/2014/main" id="{CD800C0B-E50F-4DDA-A28D-7239CD71D2E4}"/>
              </a:ext>
            </a:extLst>
          </p:cNvPr>
          <p:cNvPicPr>
            <a:picLocks noChangeAspect="1"/>
          </p:cNvPicPr>
          <p:nvPr userDrawn="1"/>
        </p:nvPicPr>
        <p:blipFill rotWithShape="1">
          <a:blip r:embed="rId4"/>
          <a:srcRect t="32717" b="39781"/>
          <a:stretch/>
        </p:blipFill>
        <p:spPr>
          <a:xfrm>
            <a:off x="9207741" y="5964680"/>
            <a:ext cx="2984259" cy="820729"/>
          </a:xfrm>
          <a:prstGeom prst="rect">
            <a:avLst/>
          </a:prstGeom>
        </p:spPr>
      </p:pic>
      <p:sp>
        <p:nvSpPr>
          <p:cNvPr id="36" name="Date Placeholder 1">
            <a:extLst>
              <a:ext uri="{FF2B5EF4-FFF2-40B4-BE49-F238E27FC236}">
                <a16:creationId xmlns:a16="http://schemas.microsoft.com/office/drawing/2014/main" id="{91FE1539-394B-7042-08E5-BC8A2526714F}"/>
              </a:ext>
            </a:extLst>
          </p:cNvPr>
          <p:cNvSpPr>
            <a:spLocks noGrp="1"/>
          </p:cNvSpPr>
          <p:nvPr>
            <p:ph type="dt" sz="half" idx="14"/>
          </p:nvPr>
        </p:nvSpPr>
        <p:spPr>
          <a:xfrm>
            <a:off x="2992119" y="6332220"/>
            <a:ext cx="2126145" cy="247651"/>
          </a:xfrm>
        </p:spPr>
        <p:txBody>
          <a:bodyPr/>
          <a:lstStyle>
            <a:lvl1pPr>
              <a:defRPr sz="1800"/>
            </a:lvl1pPr>
          </a:lstStyle>
          <a:p>
            <a:r>
              <a:rPr lang="en-US" dirty="0"/>
              <a:t>December 2, 2022</a:t>
            </a:r>
          </a:p>
        </p:txBody>
      </p:sp>
    </p:spTree>
    <p:extLst>
      <p:ext uri="{BB962C8B-B14F-4D97-AF65-F5344CB8AC3E}">
        <p14:creationId xmlns:p14="http://schemas.microsoft.com/office/powerpoint/2010/main" val="4048229305"/>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2">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806C6F65-35CD-D64B-992A-0C1C1E00384D}"/>
              </a:ext>
            </a:extLst>
          </p:cNvPr>
          <p:cNvGrpSpPr/>
          <p:nvPr/>
        </p:nvGrpSpPr>
        <p:grpSpPr>
          <a:xfrm>
            <a:off x="6362700" y="0"/>
            <a:ext cx="5829298" cy="3235602"/>
            <a:chOff x="5612972" y="1"/>
            <a:chExt cx="6615961" cy="3672246"/>
          </a:xfrm>
        </p:grpSpPr>
        <p:sp>
          <p:nvSpPr>
            <p:cNvPr id="7" name="AutoShape 24">
              <a:extLst>
                <a:ext uri="{FF2B5EF4-FFF2-40B4-BE49-F238E27FC236}">
                  <a16:creationId xmlns:a16="http://schemas.microsoft.com/office/drawing/2014/main" id="{CFD467E2-FF13-7E4F-BEF9-EA1A17665B2D}"/>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8" name="Freeform 7">
              <a:extLst>
                <a:ext uri="{FF2B5EF4-FFF2-40B4-BE49-F238E27FC236}">
                  <a16:creationId xmlns:a16="http://schemas.microsoft.com/office/drawing/2014/main" id="{CA85A327-3157-B442-993A-6900F71249AC}"/>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9" name="Freeform 8">
              <a:extLst>
                <a:ext uri="{FF2B5EF4-FFF2-40B4-BE49-F238E27FC236}">
                  <a16:creationId xmlns:a16="http://schemas.microsoft.com/office/drawing/2014/main" id="{9A459CB4-74AF-0544-AB1E-7CC6D10F84EB}"/>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0" name="Freeform 9">
              <a:extLst>
                <a:ext uri="{FF2B5EF4-FFF2-40B4-BE49-F238E27FC236}">
                  <a16:creationId xmlns:a16="http://schemas.microsoft.com/office/drawing/2014/main" id="{95A20BFD-9142-D64A-A78A-61B75FCA0D76}"/>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B80736DF-C890-DB47-AEAA-D3D92505E632}"/>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2" name="Title 1">
            <a:extLst>
              <a:ext uri="{FF2B5EF4-FFF2-40B4-BE49-F238E27FC236}">
                <a16:creationId xmlns:a16="http://schemas.microsoft.com/office/drawing/2014/main" id="{39F93F26-ED5C-E74E-BFBD-E3054DC1B9C1}"/>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spc="50" baseline="0">
                <a:latin typeface="+mj-lt"/>
              </a:defRPr>
            </a:lvl1pPr>
          </a:lstStyle>
          <a:p>
            <a:r>
              <a:rPr lang="es-ES"/>
              <a:t>Haga clic para modificar el estilo de título del patrón</a:t>
            </a:r>
            <a:endParaRPr lang="en-US" dirty="0"/>
          </a:p>
        </p:txBody>
      </p:sp>
      <p:cxnSp>
        <p:nvCxnSpPr>
          <p:cNvPr id="13" name="Straight Connector 12">
            <a:extLst>
              <a:ext uri="{FF2B5EF4-FFF2-40B4-BE49-F238E27FC236}">
                <a16:creationId xmlns:a16="http://schemas.microsoft.com/office/drawing/2014/main" id="{CF0FD074-81E2-0D4E-8446-C5B415B238A0}"/>
              </a:ext>
            </a:extLst>
          </p:cNvPr>
          <p:cNvCxnSpPr>
            <a:cxnSpLocks/>
          </p:cNvCxnSpPr>
          <p:nvPr/>
        </p:nvCxnSpPr>
        <p:spPr>
          <a:xfrm>
            <a:off x="952500" y="1934655"/>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4" name="Text Placeholder 29">
            <a:extLst>
              <a:ext uri="{FF2B5EF4-FFF2-40B4-BE49-F238E27FC236}">
                <a16:creationId xmlns:a16="http://schemas.microsoft.com/office/drawing/2014/main" id="{58AAB058-5FFC-9E4E-AD2E-FB1B4EE51025}"/>
              </a:ext>
            </a:extLst>
          </p:cNvPr>
          <p:cNvSpPr>
            <a:spLocks noGrp="1"/>
          </p:cNvSpPr>
          <p:nvPr>
            <p:ph type="body" sz="quarter" idx="13"/>
          </p:nvPr>
        </p:nvSpPr>
        <p:spPr>
          <a:xfrm>
            <a:off x="952499" y="2658521"/>
            <a:ext cx="4952999" cy="1008894"/>
          </a:xfrm>
        </p:spPr>
        <p:txBody>
          <a:bodyPr lIns="0" tIns="0" rIns="0" bIns="0">
            <a:noAutofit/>
          </a:bodyPr>
          <a:lstStyle>
            <a:lvl1pPr marL="0" indent="0">
              <a:lnSpc>
                <a:spcPct val="100000"/>
              </a:lnSpc>
              <a:buNone/>
              <a:defRPr sz="1800" b="0" i="0">
                <a:solidFill>
                  <a:schemeClr val="bg1"/>
                </a:solidFill>
                <a:latin typeface="+mn-lt"/>
              </a:defRPr>
            </a:lvl1pPr>
            <a:lvl2pPr>
              <a:defRPr sz="4000"/>
            </a:lvl2pPr>
            <a:lvl3pPr>
              <a:defRPr sz="4000"/>
            </a:lvl3pPr>
            <a:lvl4pPr>
              <a:defRPr sz="4000"/>
            </a:lvl4pPr>
            <a:lvl5pPr>
              <a:defRPr sz="4000"/>
            </a:lvl5pPr>
          </a:lstStyle>
          <a:p>
            <a:pPr lvl="0"/>
            <a:r>
              <a:rPr lang="es-ES"/>
              <a:t>Haga clic para modificar los estilos de texto del patrón</a:t>
            </a:r>
          </a:p>
        </p:txBody>
      </p:sp>
      <p:sp>
        <p:nvSpPr>
          <p:cNvPr id="15" name="Text Placeholder 29">
            <a:extLst>
              <a:ext uri="{FF2B5EF4-FFF2-40B4-BE49-F238E27FC236}">
                <a16:creationId xmlns:a16="http://schemas.microsoft.com/office/drawing/2014/main" id="{18ABDA74-C3EC-274D-BE87-AC5B825A2A4C}"/>
              </a:ext>
            </a:extLst>
          </p:cNvPr>
          <p:cNvSpPr>
            <a:spLocks noGrp="1"/>
          </p:cNvSpPr>
          <p:nvPr>
            <p:ph type="body" sz="quarter" idx="14"/>
          </p:nvPr>
        </p:nvSpPr>
        <p:spPr>
          <a:xfrm>
            <a:off x="952500" y="2209800"/>
            <a:ext cx="4953000" cy="377596"/>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s-ES"/>
              <a:t>Haga clic para modificar los estilos de texto del patrón</a:t>
            </a:r>
          </a:p>
        </p:txBody>
      </p:sp>
      <p:cxnSp>
        <p:nvCxnSpPr>
          <p:cNvPr id="20" name="Straight Connector 19">
            <a:extLst>
              <a:ext uri="{FF2B5EF4-FFF2-40B4-BE49-F238E27FC236}">
                <a16:creationId xmlns:a16="http://schemas.microsoft.com/office/drawing/2014/main" id="{E01EE6FD-FABB-AD48-92DA-19805B502918}"/>
              </a:ext>
            </a:extLst>
          </p:cNvPr>
          <p:cNvCxnSpPr>
            <a:cxnSpLocks/>
          </p:cNvCxnSpPr>
          <p:nvPr/>
        </p:nvCxnSpPr>
        <p:spPr>
          <a:xfrm>
            <a:off x="952500" y="4248119"/>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3" name="Footer Placeholder 2">
            <a:extLst>
              <a:ext uri="{FF2B5EF4-FFF2-40B4-BE49-F238E27FC236}">
                <a16:creationId xmlns:a16="http://schemas.microsoft.com/office/drawing/2014/main" id="{9DAFA395-FE4C-4A99-A74E-57757D8473E1}"/>
              </a:ext>
            </a:extLst>
          </p:cNvPr>
          <p:cNvSpPr>
            <a:spLocks noGrp="1"/>
          </p:cNvSpPr>
          <p:nvPr>
            <p:ph type="ftr" sz="quarter" idx="26"/>
          </p:nvPr>
        </p:nvSpPr>
        <p:spPr/>
        <p:txBody>
          <a:bodyPr/>
          <a:lstStyle>
            <a:lvl1pPr>
              <a:defRPr sz="1800"/>
            </a:lvl1pPr>
          </a:lstStyle>
          <a:p>
            <a:endParaRPr lang="es-ES"/>
          </a:p>
        </p:txBody>
      </p:sp>
      <p:sp>
        <p:nvSpPr>
          <p:cNvPr id="4" name="Slide Number Placeholder 3">
            <a:extLst>
              <a:ext uri="{FF2B5EF4-FFF2-40B4-BE49-F238E27FC236}">
                <a16:creationId xmlns:a16="http://schemas.microsoft.com/office/drawing/2014/main" id="{30A6A117-A0E8-43E1-9120-CE3B8B97667F}"/>
              </a:ext>
            </a:extLst>
          </p:cNvPr>
          <p:cNvSpPr>
            <a:spLocks noGrp="1"/>
          </p:cNvSpPr>
          <p:nvPr>
            <p:ph type="sldNum" sz="quarter" idx="27"/>
          </p:nvPr>
        </p:nvSpPr>
        <p:spPr/>
        <p:txBody>
          <a:bodyPr/>
          <a:lstStyle>
            <a:lvl1pPr>
              <a:defRPr sz="1800"/>
            </a:lvl1pPr>
          </a:lstStyle>
          <a:p>
            <a:fld id="{853D8D48-1ABF-144A-BF49-84AD2632D3C2}" type="slidenum">
              <a:rPr lang="es-ES" smtClean="0"/>
              <a:pPr/>
              <a:t>‹Nº›</a:t>
            </a:fld>
            <a:endParaRPr lang="es-ES"/>
          </a:p>
        </p:txBody>
      </p:sp>
      <p:pic>
        <p:nvPicPr>
          <p:cNvPr id="32" name="Imagen 31" descr="Imagen que contiene Interfaz de usuario gráfica&#10;&#10;Descripción generada automáticamente">
            <a:extLst>
              <a:ext uri="{FF2B5EF4-FFF2-40B4-BE49-F238E27FC236}">
                <a16:creationId xmlns:a16="http://schemas.microsoft.com/office/drawing/2014/main" id="{729C1C72-CF15-243F-65C2-7E20B32DFD13}"/>
              </a:ext>
            </a:extLst>
          </p:cNvPr>
          <p:cNvPicPr>
            <a:picLocks noChangeAspect="1"/>
          </p:cNvPicPr>
          <p:nvPr userDrawn="1"/>
        </p:nvPicPr>
        <p:blipFill>
          <a:blip r:embed="rId2"/>
          <a:stretch>
            <a:fillRect/>
          </a:stretch>
        </p:blipFill>
        <p:spPr>
          <a:xfrm>
            <a:off x="6923434" y="5713013"/>
            <a:ext cx="2238532" cy="1258560"/>
          </a:xfrm>
          <a:prstGeom prst="rect">
            <a:avLst/>
          </a:prstGeom>
        </p:spPr>
      </p:pic>
      <p:pic>
        <p:nvPicPr>
          <p:cNvPr id="33" name="Imagen 32" descr="Imagen que contiene Aplicación&#10;&#10;Descripción generada automáticamente">
            <a:extLst>
              <a:ext uri="{FF2B5EF4-FFF2-40B4-BE49-F238E27FC236}">
                <a16:creationId xmlns:a16="http://schemas.microsoft.com/office/drawing/2014/main" id="{7F374C11-5A32-96C2-72AD-D517456DF9CB}"/>
              </a:ext>
            </a:extLst>
          </p:cNvPr>
          <p:cNvPicPr>
            <a:picLocks noChangeAspect="1"/>
          </p:cNvPicPr>
          <p:nvPr userDrawn="1"/>
        </p:nvPicPr>
        <p:blipFill>
          <a:blip r:embed="rId3"/>
          <a:stretch>
            <a:fillRect/>
          </a:stretch>
        </p:blipFill>
        <p:spPr>
          <a:xfrm>
            <a:off x="8694521" y="5963767"/>
            <a:ext cx="757052" cy="757052"/>
          </a:xfrm>
          <a:prstGeom prst="rect">
            <a:avLst/>
          </a:prstGeom>
        </p:spPr>
      </p:pic>
      <p:pic>
        <p:nvPicPr>
          <p:cNvPr id="34" name="Imagen 33" descr="Logotipo, nombre de la empresa&#10;&#10;Descripción generada automáticamente">
            <a:extLst>
              <a:ext uri="{FF2B5EF4-FFF2-40B4-BE49-F238E27FC236}">
                <a16:creationId xmlns:a16="http://schemas.microsoft.com/office/drawing/2014/main" id="{3C2F68C9-2A1F-DC30-29FE-1A9CAF3087B9}"/>
              </a:ext>
            </a:extLst>
          </p:cNvPr>
          <p:cNvPicPr>
            <a:picLocks noChangeAspect="1"/>
          </p:cNvPicPr>
          <p:nvPr userDrawn="1"/>
        </p:nvPicPr>
        <p:blipFill rotWithShape="1">
          <a:blip r:embed="rId4"/>
          <a:srcRect t="32717" b="39781"/>
          <a:stretch/>
        </p:blipFill>
        <p:spPr>
          <a:xfrm>
            <a:off x="9207741" y="5964680"/>
            <a:ext cx="2984259" cy="820729"/>
          </a:xfrm>
          <a:prstGeom prst="rect">
            <a:avLst/>
          </a:prstGeom>
        </p:spPr>
      </p:pic>
      <p:sp>
        <p:nvSpPr>
          <p:cNvPr id="37" name="Text Placeholder 29">
            <a:extLst>
              <a:ext uri="{FF2B5EF4-FFF2-40B4-BE49-F238E27FC236}">
                <a16:creationId xmlns:a16="http://schemas.microsoft.com/office/drawing/2014/main" id="{1EAB9310-9893-1AFC-1F6D-73B1AD423C74}"/>
              </a:ext>
            </a:extLst>
          </p:cNvPr>
          <p:cNvSpPr>
            <a:spLocks noGrp="1"/>
          </p:cNvSpPr>
          <p:nvPr>
            <p:ph type="body" sz="quarter" idx="28"/>
          </p:nvPr>
        </p:nvSpPr>
        <p:spPr>
          <a:xfrm>
            <a:off x="952497" y="4963344"/>
            <a:ext cx="4952999" cy="1008894"/>
          </a:xfrm>
        </p:spPr>
        <p:txBody>
          <a:bodyPr lIns="0" tIns="0" rIns="0" bIns="0">
            <a:noAutofit/>
          </a:bodyPr>
          <a:lstStyle>
            <a:lvl1pPr marL="0" indent="0">
              <a:lnSpc>
                <a:spcPct val="100000"/>
              </a:lnSpc>
              <a:buNone/>
              <a:defRPr sz="1800" b="0" i="0">
                <a:solidFill>
                  <a:schemeClr val="bg1"/>
                </a:solidFill>
                <a:latin typeface="+mn-lt"/>
              </a:defRPr>
            </a:lvl1pPr>
            <a:lvl2pPr>
              <a:defRPr sz="4000"/>
            </a:lvl2pPr>
            <a:lvl3pPr>
              <a:defRPr sz="4000"/>
            </a:lvl3pPr>
            <a:lvl4pPr>
              <a:defRPr sz="4000"/>
            </a:lvl4pPr>
            <a:lvl5pPr>
              <a:defRPr sz="4000"/>
            </a:lvl5pPr>
          </a:lstStyle>
          <a:p>
            <a:pPr lvl="0"/>
            <a:r>
              <a:rPr lang="es-ES"/>
              <a:t>Haga clic para modificar los estilos de texto del patrón</a:t>
            </a:r>
          </a:p>
        </p:txBody>
      </p:sp>
      <p:sp>
        <p:nvSpPr>
          <p:cNvPr id="38" name="Text Placeholder 29">
            <a:extLst>
              <a:ext uri="{FF2B5EF4-FFF2-40B4-BE49-F238E27FC236}">
                <a16:creationId xmlns:a16="http://schemas.microsoft.com/office/drawing/2014/main" id="{F881ACA7-56ED-B5FF-C76C-B6920FFD1067}"/>
              </a:ext>
            </a:extLst>
          </p:cNvPr>
          <p:cNvSpPr>
            <a:spLocks noGrp="1"/>
          </p:cNvSpPr>
          <p:nvPr>
            <p:ph type="body" sz="quarter" idx="29"/>
          </p:nvPr>
        </p:nvSpPr>
        <p:spPr>
          <a:xfrm>
            <a:off x="952498" y="4514623"/>
            <a:ext cx="4953000" cy="377596"/>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s-ES"/>
              <a:t>Haga clic para modificar los estilos de texto del patrón</a:t>
            </a:r>
          </a:p>
        </p:txBody>
      </p:sp>
      <p:sp>
        <p:nvSpPr>
          <p:cNvPr id="43" name="Date Placeholder 1">
            <a:extLst>
              <a:ext uri="{FF2B5EF4-FFF2-40B4-BE49-F238E27FC236}">
                <a16:creationId xmlns:a16="http://schemas.microsoft.com/office/drawing/2014/main" id="{C69A1BF4-1585-2231-39EB-C4D2933ECF34}"/>
              </a:ext>
            </a:extLst>
          </p:cNvPr>
          <p:cNvSpPr>
            <a:spLocks noGrp="1"/>
          </p:cNvSpPr>
          <p:nvPr>
            <p:ph type="dt" sz="half" idx="30"/>
          </p:nvPr>
        </p:nvSpPr>
        <p:spPr>
          <a:xfrm>
            <a:off x="2992119" y="6332220"/>
            <a:ext cx="2126145" cy="247651"/>
          </a:xfrm>
        </p:spPr>
        <p:txBody>
          <a:bodyPr/>
          <a:lstStyle>
            <a:lvl1pPr>
              <a:defRPr sz="1800"/>
            </a:lvl1pPr>
          </a:lstStyle>
          <a:p>
            <a:r>
              <a:rPr lang="en-US" dirty="0"/>
              <a:t>December 2, 2022</a:t>
            </a:r>
          </a:p>
        </p:txBody>
      </p:sp>
    </p:spTree>
    <p:extLst>
      <p:ext uri="{BB962C8B-B14F-4D97-AF65-F5344CB8AC3E}">
        <p14:creationId xmlns:p14="http://schemas.microsoft.com/office/powerpoint/2010/main" val="3614810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xt + Image">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C82066DD-D313-D148-89C7-338EB873A730}"/>
              </a:ext>
            </a:extLst>
          </p:cNvPr>
          <p:cNvGrpSpPr>
            <a:grpSpLocks/>
          </p:cNvGrpSpPr>
          <p:nvPr/>
        </p:nvGrpSpPr>
        <p:grpSpPr bwMode="auto">
          <a:xfrm rot="16200000" flipV="1">
            <a:off x="0" y="3900132"/>
            <a:ext cx="2959226" cy="2959226"/>
            <a:chOff x="0" y="12289"/>
            <a:chExt cx="3550" cy="3551"/>
          </a:xfrm>
        </p:grpSpPr>
        <p:sp>
          <p:nvSpPr>
            <p:cNvPr id="15" name="Freeform 14">
              <a:extLst>
                <a:ext uri="{FF2B5EF4-FFF2-40B4-BE49-F238E27FC236}">
                  <a16:creationId xmlns:a16="http://schemas.microsoft.com/office/drawing/2014/main" id="{A5BBD7C7-99D1-E841-A081-6912D1F2B855}"/>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6" name="Freeform 15">
              <a:extLst>
                <a:ext uri="{FF2B5EF4-FFF2-40B4-BE49-F238E27FC236}">
                  <a16:creationId xmlns:a16="http://schemas.microsoft.com/office/drawing/2014/main" id="{227A14EE-CB79-754A-8B19-EB9874B3158E}"/>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9" name="Freeform 18">
              <a:extLst>
                <a:ext uri="{FF2B5EF4-FFF2-40B4-BE49-F238E27FC236}">
                  <a16:creationId xmlns:a16="http://schemas.microsoft.com/office/drawing/2014/main" id="{35B38B80-C3D3-4C47-B468-C41A8FF36F2A}"/>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4" name="Picture Placeholder 2">
            <a:extLst>
              <a:ext uri="{FF2B5EF4-FFF2-40B4-BE49-F238E27FC236}">
                <a16:creationId xmlns:a16="http://schemas.microsoft.com/office/drawing/2014/main" id="{F0C4E8C2-3240-594A-9D5E-1BCD1AF44C5E}"/>
              </a:ext>
            </a:extLst>
          </p:cNvPr>
          <p:cNvSpPr>
            <a:spLocks noGrp="1"/>
          </p:cNvSpPr>
          <p:nvPr>
            <p:ph type="pic" sz="quarter" idx="13"/>
          </p:nvPr>
        </p:nvSpPr>
        <p:spPr>
          <a:xfrm>
            <a:off x="6096000" y="-22543"/>
            <a:ext cx="6096000" cy="6903086"/>
          </a:xfrm>
        </p:spPr>
        <p:txBody>
          <a:bodyPr/>
          <a:lstStyle/>
          <a:p>
            <a:r>
              <a:rPr lang="es-ES"/>
              <a:t>Haga clic en el icono para agregar una imagen</a:t>
            </a:r>
            <a:endParaRPr lang="en-US" dirty="0"/>
          </a:p>
        </p:txBody>
      </p:sp>
      <p:sp>
        <p:nvSpPr>
          <p:cNvPr id="9" name="Title 1">
            <a:extLst>
              <a:ext uri="{FF2B5EF4-FFF2-40B4-BE49-F238E27FC236}">
                <a16:creationId xmlns:a16="http://schemas.microsoft.com/office/drawing/2014/main" id="{A5C37098-CEB2-1E45-989B-3DD92F3B1A30}"/>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latin typeface="+mj-lt"/>
              </a:defRPr>
            </a:lvl1pPr>
          </a:lstStyle>
          <a:p>
            <a:r>
              <a:rPr lang="es-ES"/>
              <a:t>Haga clic para modificar el estilo de título del patrón</a:t>
            </a:r>
            <a:endParaRPr lang="en-US" dirty="0"/>
          </a:p>
        </p:txBody>
      </p:sp>
      <p:cxnSp>
        <p:nvCxnSpPr>
          <p:cNvPr id="17" name="Straight Connector 16">
            <a:extLst>
              <a:ext uri="{FF2B5EF4-FFF2-40B4-BE49-F238E27FC236}">
                <a16:creationId xmlns:a16="http://schemas.microsoft.com/office/drawing/2014/main" id="{1D23F761-57FC-3649-AE84-0C3EF95EF561}"/>
              </a:ext>
            </a:extLst>
          </p:cNvPr>
          <p:cNvCxnSpPr>
            <a:cxnSpLocks/>
          </p:cNvCxnSpPr>
          <p:nvPr/>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8" name="Text Placeholder 29">
            <a:extLst>
              <a:ext uri="{FF2B5EF4-FFF2-40B4-BE49-F238E27FC236}">
                <a16:creationId xmlns:a16="http://schemas.microsoft.com/office/drawing/2014/main" id="{E66F2BC9-2F8A-1543-9AFD-9BAB0E75B31C}"/>
              </a:ext>
            </a:extLst>
          </p:cNvPr>
          <p:cNvSpPr>
            <a:spLocks noGrp="1"/>
          </p:cNvSpPr>
          <p:nvPr>
            <p:ph type="body" sz="quarter" idx="11"/>
          </p:nvPr>
        </p:nvSpPr>
        <p:spPr>
          <a:xfrm>
            <a:off x="952499" y="2289363"/>
            <a:ext cx="4572001" cy="2795232"/>
          </a:xfrm>
        </p:spPr>
        <p:txBody>
          <a:bodyPr lIns="0" tIns="0" rIns="0" bIns="0">
            <a:noAutofit/>
          </a:bodyPr>
          <a:lstStyle>
            <a:lvl1pPr marL="0" indent="0">
              <a:lnSpc>
                <a:spcPct val="100000"/>
              </a:lnSpc>
              <a:buNone/>
              <a:defRPr sz="2400" b="0" i="0">
                <a:solidFill>
                  <a:schemeClr val="bg1"/>
                </a:solidFill>
                <a:latin typeface="+mn-lt"/>
              </a:defRPr>
            </a:lvl1pPr>
            <a:lvl2pPr>
              <a:defRPr sz="4000"/>
            </a:lvl2pPr>
            <a:lvl3pPr>
              <a:defRPr sz="4000"/>
            </a:lvl3pPr>
            <a:lvl4pPr>
              <a:defRPr sz="4000"/>
            </a:lvl4pPr>
            <a:lvl5pPr>
              <a:defRPr sz="4000"/>
            </a:lvl5pPr>
          </a:lstStyle>
          <a:p>
            <a:pPr lvl="0"/>
            <a:r>
              <a:rPr lang="es-ES"/>
              <a:t>Haga clic para modificar los estilos de texto del patrón</a:t>
            </a:r>
          </a:p>
        </p:txBody>
      </p:sp>
      <p:sp>
        <p:nvSpPr>
          <p:cNvPr id="3" name="Footer Placeholder 2">
            <a:extLst>
              <a:ext uri="{FF2B5EF4-FFF2-40B4-BE49-F238E27FC236}">
                <a16:creationId xmlns:a16="http://schemas.microsoft.com/office/drawing/2014/main" id="{B7E0EC46-C626-4D58-AB64-0B3B850D1482}"/>
              </a:ext>
            </a:extLst>
          </p:cNvPr>
          <p:cNvSpPr>
            <a:spLocks noGrp="1"/>
          </p:cNvSpPr>
          <p:nvPr>
            <p:ph type="ftr" sz="quarter" idx="15"/>
          </p:nvPr>
        </p:nvSpPr>
        <p:spPr/>
        <p:txBody>
          <a:bodyPr/>
          <a:lstStyle>
            <a:lvl1pPr>
              <a:defRPr sz="1800"/>
            </a:lvl1pPr>
          </a:lstStyle>
          <a:p>
            <a:endParaRPr lang="es-ES"/>
          </a:p>
        </p:txBody>
      </p:sp>
      <p:sp>
        <p:nvSpPr>
          <p:cNvPr id="4" name="Slide Number Placeholder 3">
            <a:extLst>
              <a:ext uri="{FF2B5EF4-FFF2-40B4-BE49-F238E27FC236}">
                <a16:creationId xmlns:a16="http://schemas.microsoft.com/office/drawing/2014/main" id="{8F25D00C-8F5C-4528-87FA-F9431D967555}"/>
              </a:ext>
            </a:extLst>
          </p:cNvPr>
          <p:cNvSpPr>
            <a:spLocks noGrp="1"/>
          </p:cNvSpPr>
          <p:nvPr>
            <p:ph type="sldNum" sz="quarter" idx="16"/>
          </p:nvPr>
        </p:nvSpPr>
        <p:spPr/>
        <p:txBody>
          <a:bodyPr/>
          <a:lstStyle>
            <a:lvl1pPr>
              <a:defRPr sz="1800"/>
            </a:lvl1pPr>
          </a:lstStyle>
          <a:p>
            <a:fld id="{853D8D48-1ABF-144A-BF49-84AD2632D3C2}" type="slidenum">
              <a:rPr lang="es-ES" smtClean="0"/>
              <a:pPr/>
              <a:t>‹Nº›</a:t>
            </a:fld>
            <a:endParaRPr lang="es-ES"/>
          </a:p>
        </p:txBody>
      </p:sp>
      <p:pic>
        <p:nvPicPr>
          <p:cNvPr id="23" name="Imagen 22" descr="Imagen que contiene Interfaz de usuario gráfica&#10;&#10;Descripción generada automáticamente">
            <a:extLst>
              <a:ext uri="{FF2B5EF4-FFF2-40B4-BE49-F238E27FC236}">
                <a16:creationId xmlns:a16="http://schemas.microsoft.com/office/drawing/2014/main" id="{BAAF72FB-35E5-925C-5C81-2B4ED2C69131}"/>
              </a:ext>
            </a:extLst>
          </p:cNvPr>
          <p:cNvPicPr>
            <a:picLocks noChangeAspect="1"/>
          </p:cNvPicPr>
          <p:nvPr userDrawn="1"/>
        </p:nvPicPr>
        <p:blipFill>
          <a:blip r:embed="rId2"/>
          <a:stretch>
            <a:fillRect/>
          </a:stretch>
        </p:blipFill>
        <p:spPr>
          <a:xfrm>
            <a:off x="6923434" y="5713013"/>
            <a:ext cx="2238532" cy="1258560"/>
          </a:xfrm>
          <a:prstGeom prst="rect">
            <a:avLst/>
          </a:prstGeom>
        </p:spPr>
      </p:pic>
      <p:pic>
        <p:nvPicPr>
          <p:cNvPr id="24" name="Imagen 23" descr="Imagen que contiene Aplicación&#10;&#10;Descripción generada automáticamente">
            <a:extLst>
              <a:ext uri="{FF2B5EF4-FFF2-40B4-BE49-F238E27FC236}">
                <a16:creationId xmlns:a16="http://schemas.microsoft.com/office/drawing/2014/main" id="{B71403F6-9C6F-D53A-0CCB-8E1927462DAF}"/>
              </a:ext>
            </a:extLst>
          </p:cNvPr>
          <p:cNvPicPr>
            <a:picLocks noChangeAspect="1"/>
          </p:cNvPicPr>
          <p:nvPr userDrawn="1"/>
        </p:nvPicPr>
        <p:blipFill>
          <a:blip r:embed="rId3"/>
          <a:stretch>
            <a:fillRect/>
          </a:stretch>
        </p:blipFill>
        <p:spPr>
          <a:xfrm>
            <a:off x="8694521" y="5963767"/>
            <a:ext cx="757052" cy="757052"/>
          </a:xfrm>
          <a:prstGeom prst="rect">
            <a:avLst/>
          </a:prstGeom>
        </p:spPr>
      </p:pic>
      <p:pic>
        <p:nvPicPr>
          <p:cNvPr id="25" name="Imagen 24" descr="Logotipo, nombre de la empresa&#10;&#10;Descripción generada automáticamente">
            <a:extLst>
              <a:ext uri="{FF2B5EF4-FFF2-40B4-BE49-F238E27FC236}">
                <a16:creationId xmlns:a16="http://schemas.microsoft.com/office/drawing/2014/main" id="{FC15FF70-935F-29AD-BF91-1084A73EBC59}"/>
              </a:ext>
            </a:extLst>
          </p:cNvPr>
          <p:cNvPicPr>
            <a:picLocks noChangeAspect="1"/>
          </p:cNvPicPr>
          <p:nvPr userDrawn="1"/>
        </p:nvPicPr>
        <p:blipFill rotWithShape="1">
          <a:blip r:embed="rId4"/>
          <a:srcRect t="32717" b="39781"/>
          <a:stretch/>
        </p:blipFill>
        <p:spPr>
          <a:xfrm>
            <a:off x="9207741" y="5964680"/>
            <a:ext cx="2984259" cy="820729"/>
          </a:xfrm>
          <a:prstGeom prst="rect">
            <a:avLst/>
          </a:prstGeom>
        </p:spPr>
      </p:pic>
      <p:sp>
        <p:nvSpPr>
          <p:cNvPr id="26" name="Date Placeholder 1">
            <a:extLst>
              <a:ext uri="{FF2B5EF4-FFF2-40B4-BE49-F238E27FC236}">
                <a16:creationId xmlns:a16="http://schemas.microsoft.com/office/drawing/2014/main" id="{5F0AAF2F-16AA-59A2-CA60-BFE98D54000A}"/>
              </a:ext>
            </a:extLst>
          </p:cNvPr>
          <p:cNvSpPr>
            <a:spLocks noGrp="1"/>
          </p:cNvSpPr>
          <p:nvPr>
            <p:ph type="dt" sz="half" idx="14"/>
          </p:nvPr>
        </p:nvSpPr>
        <p:spPr>
          <a:xfrm>
            <a:off x="2992119" y="6332220"/>
            <a:ext cx="2126145" cy="247651"/>
          </a:xfrm>
        </p:spPr>
        <p:txBody>
          <a:bodyPr/>
          <a:lstStyle>
            <a:lvl1pPr>
              <a:defRPr sz="1800"/>
            </a:lvl1pPr>
          </a:lstStyle>
          <a:p>
            <a:r>
              <a:rPr lang="en-US" dirty="0"/>
              <a:t>December 2, 2022</a:t>
            </a:r>
          </a:p>
        </p:txBody>
      </p:sp>
    </p:spTree>
    <p:extLst>
      <p:ext uri="{BB962C8B-B14F-4D97-AF65-F5344CB8AC3E}">
        <p14:creationId xmlns:p14="http://schemas.microsoft.com/office/powerpoint/2010/main" val="4249742289"/>
      </p:ext>
    </p:extLst>
  </p:cSld>
  <p:clrMapOvr>
    <a:masterClrMapping/>
  </p:clrMapOvr>
  <p:extLst>
    <p:ext uri="{DCECCB84-F9BA-43D5-87BE-67443E8EF086}">
      <p15:sldGuideLst xmlns:p15="http://schemas.microsoft.com/office/powerpoint/2012/main">
        <p15:guide id="1" pos="600">
          <p15:clr>
            <a:srgbClr val="FBAE40"/>
          </p15:clr>
        </p15:guide>
        <p15:guide id="6" pos="3480">
          <p15:clr>
            <a:srgbClr val="FBAE40"/>
          </p15:clr>
        </p15:guide>
        <p15:guide id="7" orient="horz" pos="1440">
          <p15:clr>
            <a:srgbClr val="FBAE40"/>
          </p15:clr>
        </p15:guide>
        <p15:guide id="9" orient="horz" pos="1224">
          <p15:clr>
            <a:srgbClr val="FBAE40"/>
          </p15:clr>
        </p15:guide>
        <p15:guide id="10" orient="horz" pos="552">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reak">
    <p:bg>
      <p:bgPr>
        <a:solidFill>
          <a:schemeClr val="tx1"/>
        </a:solidFill>
        <a:effectLst/>
      </p:bgPr>
    </p:bg>
    <p:spTree>
      <p:nvGrpSpPr>
        <p:cNvPr id="1" name=""/>
        <p:cNvGrpSpPr/>
        <p:nvPr/>
      </p:nvGrpSpPr>
      <p:grpSpPr>
        <a:xfrm>
          <a:off x="0" y="0"/>
          <a:ext cx="0" cy="0"/>
          <a:chOff x="0" y="0"/>
          <a:chExt cx="0" cy="0"/>
        </a:xfrm>
      </p:grpSpPr>
      <p:sp>
        <p:nvSpPr>
          <p:cNvPr id="21" name="Picture Placeholder 2">
            <a:extLst>
              <a:ext uri="{FF2B5EF4-FFF2-40B4-BE49-F238E27FC236}">
                <a16:creationId xmlns:a16="http://schemas.microsoft.com/office/drawing/2014/main" id="{50E2385F-F6FA-D345-AF77-A9EE8E49310D}"/>
              </a:ext>
            </a:extLst>
          </p:cNvPr>
          <p:cNvSpPr>
            <a:spLocks noGrp="1"/>
          </p:cNvSpPr>
          <p:nvPr>
            <p:ph type="pic" sz="quarter" idx="13"/>
          </p:nvPr>
        </p:nvSpPr>
        <p:spPr>
          <a:xfrm>
            <a:off x="0" y="0"/>
            <a:ext cx="12191998" cy="6858000"/>
          </a:xfrm>
          <a:solidFill>
            <a:schemeClr val="accent2"/>
          </a:solidFill>
        </p:spPr>
        <p:txBody>
          <a:bodyPr/>
          <a:lstStyle/>
          <a:p>
            <a:r>
              <a:rPr lang="es-ES"/>
              <a:t>Haga clic en el icono para agregar una imagen</a:t>
            </a:r>
            <a:endParaRPr lang="en-US" dirty="0"/>
          </a:p>
        </p:txBody>
      </p:sp>
      <p:sp>
        <p:nvSpPr>
          <p:cNvPr id="18" name="Title 1">
            <a:extLst>
              <a:ext uri="{FF2B5EF4-FFF2-40B4-BE49-F238E27FC236}">
                <a16:creationId xmlns:a16="http://schemas.microsoft.com/office/drawing/2014/main" id="{8D492973-78E3-D34E-835E-CF2D4517016D}"/>
              </a:ext>
            </a:extLst>
          </p:cNvPr>
          <p:cNvSpPr>
            <a:spLocks noGrp="1"/>
          </p:cNvSpPr>
          <p:nvPr>
            <p:ph type="title"/>
          </p:nvPr>
        </p:nvSpPr>
        <p:spPr>
          <a:xfrm>
            <a:off x="7193943" y="3045437"/>
            <a:ext cx="4941477" cy="610863"/>
          </a:xfrm>
          <a:prstGeom prst="rect">
            <a:avLst/>
          </a:prstGeom>
        </p:spPr>
        <p:txBody>
          <a:bodyPr lIns="0" tIns="0" rIns="0" bIns="0" anchor="b" anchorCtr="0">
            <a:normAutofit/>
          </a:bodyPr>
          <a:lstStyle>
            <a:lvl1pPr>
              <a:defRPr sz="4100" b="1" i="0" baseline="0">
                <a:solidFill>
                  <a:schemeClr val="tx1"/>
                </a:solidFill>
                <a:latin typeface="+mj-lt"/>
              </a:defRPr>
            </a:lvl1pPr>
          </a:lstStyle>
          <a:p>
            <a:r>
              <a:rPr lang="es-ES"/>
              <a:t>Haga clic para modificar el estilo de título del patrón</a:t>
            </a:r>
            <a:endParaRPr lang="en-US" dirty="0"/>
          </a:p>
        </p:txBody>
      </p:sp>
      <p:cxnSp>
        <p:nvCxnSpPr>
          <p:cNvPr id="20" name="Straight Connector 19">
            <a:extLst>
              <a:ext uri="{FF2B5EF4-FFF2-40B4-BE49-F238E27FC236}">
                <a16:creationId xmlns:a16="http://schemas.microsoft.com/office/drawing/2014/main" id="{4BE3A3D6-A0AD-C84D-8B2A-743F5F95432E}"/>
              </a:ext>
            </a:extLst>
          </p:cNvPr>
          <p:cNvCxnSpPr>
            <a:cxnSpLocks/>
          </p:cNvCxnSpPr>
          <p:nvPr/>
        </p:nvCxnSpPr>
        <p:spPr>
          <a:xfrm>
            <a:off x="7154721" y="4003877"/>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grpSp>
        <p:nvGrpSpPr>
          <p:cNvPr id="22" name="Group 21">
            <a:extLst>
              <a:ext uri="{FF2B5EF4-FFF2-40B4-BE49-F238E27FC236}">
                <a16:creationId xmlns:a16="http://schemas.microsoft.com/office/drawing/2014/main" id="{F4CB38BE-0FF2-694C-AA3C-D73DBF7C332C}"/>
              </a:ext>
            </a:extLst>
          </p:cNvPr>
          <p:cNvGrpSpPr>
            <a:grpSpLocks/>
          </p:cNvGrpSpPr>
          <p:nvPr/>
        </p:nvGrpSpPr>
        <p:grpSpPr bwMode="auto">
          <a:xfrm rot="10800000">
            <a:off x="9509760" y="-3"/>
            <a:ext cx="2682238" cy="2682238"/>
            <a:chOff x="0" y="12289"/>
            <a:chExt cx="3550" cy="3551"/>
          </a:xfrm>
          <a:solidFill>
            <a:schemeClr val="tx1"/>
          </a:solidFill>
        </p:grpSpPr>
        <p:sp>
          <p:nvSpPr>
            <p:cNvPr id="23" name="Freeform 22">
              <a:extLst>
                <a:ext uri="{FF2B5EF4-FFF2-40B4-BE49-F238E27FC236}">
                  <a16:creationId xmlns:a16="http://schemas.microsoft.com/office/drawing/2014/main" id="{F0257420-2EA0-6348-8B9E-1414F5297265}"/>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4" name="Freeform 23">
              <a:extLst>
                <a:ext uri="{FF2B5EF4-FFF2-40B4-BE49-F238E27FC236}">
                  <a16:creationId xmlns:a16="http://schemas.microsoft.com/office/drawing/2014/main" id="{7FE65C23-C0EF-BB41-884A-01C2A7356159}"/>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5" name="Freeform 24">
              <a:extLst>
                <a:ext uri="{FF2B5EF4-FFF2-40B4-BE49-F238E27FC236}">
                  <a16:creationId xmlns:a16="http://schemas.microsoft.com/office/drawing/2014/main" id="{F73F5EB6-53C7-D44C-9003-FB5A81F9890D}"/>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pic>
        <p:nvPicPr>
          <p:cNvPr id="12" name="Imagen 11" descr="Imagen que contiene Interfaz de usuario gráfica&#10;&#10;Descripción generada automáticamente">
            <a:extLst>
              <a:ext uri="{FF2B5EF4-FFF2-40B4-BE49-F238E27FC236}">
                <a16:creationId xmlns:a16="http://schemas.microsoft.com/office/drawing/2014/main" id="{CCD96404-6043-3AA0-77AE-64E12B71B8AE}"/>
              </a:ext>
            </a:extLst>
          </p:cNvPr>
          <p:cNvPicPr>
            <a:picLocks noChangeAspect="1"/>
          </p:cNvPicPr>
          <p:nvPr userDrawn="1"/>
        </p:nvPicPr>
        <p:blipFill>
          <a:blip r:embed="rId2"/>
          <a:stretch>
            <a:fillRect/>
          </a:stretch>
        </p:blipFill>
        <p:spPr>
          <a:xfrm>
            <a:off x="6923434" y="5713013"/>
            <a:ext cx="2238532" cy="1258560"/>
          </a:xfrm>
          <a:prstGeom prst="rect">
            <a:avLst/>
          </a:prstGeom>
        </p:spPr>
      </p:pic>
      <p:pic>
        <p:nvPicPr>
          <p:cNvPr id="13" name="Imagen 12" descr="Imagen que contiene Aplicación&#10;&#10;Descripción generada automáticamente">
            <a:extLst>
              <a:ext uri="{FF2B5EF4-FFF2-40B4-BE49-F238E27FC236}">
                <a16:creationId xmlns:a16="http://schemas.microsoft.com/office/drawing/2014/main" id="{E3FA0167-1AD1-D288-8D90-FADDB8CC381B}"/>
              </a:ext>
            </a:extLst>
          </p:cNvPr>
          <p:cNvPicPr>
            <a:picLocks noChangeAspect="1"/>
          </p:cNvPicPr>
          <p:nvPr userDrawn="1"/>
        </p:nvPicPr>
        <p:blipFill>
          <a:blip r:embed="rId3"/>
          <a:stretch>
            <a:fillRect/>
          </a:stretch>
        </p:blipFill>
        <p:spPr>
          <a:xfrm>
            <a:off x="8694521" y="5963767"/>
            <a:ext cx="757052" cy="757052"/>
          </a:xfrm>
          <a:prstGeom prst="rect">
            <a:avLst/>
          </a:prstGeom>
        </p:spPr>
      </p:pic>
      <p:pic>
        <p:nvPicPr>
          <p:cNvPr id="14" name="Imagen 13" descr="Logotipo, nombre de la empresa&#10;&#10;Descripción generada automáticamente">
            <a:extLst>
              <a:ext uri="{FF2B5EF4-FFF2-40B4-BE49-F238E27FC236}">
                <a16:creationId xmlns:a16="http://schemas.microsoft.com/office/drawing/2014/main" id="{3D703850-2D6C-C9CC-CDDB-FF14B55C4300}"/>
              </a:ext>
            </a:extLst>
          </p:cNvPr>
          <p:cNvPicPr>
            <a:picLocks noChangeAspect="1"/>
          </p:cNvPicPr>
          <p:nvPr userDrawn="1"/>
        </p:nvPicPr>
        <p:blipFill rotWithShape="1">
          <a:blip r:embed="rId4"/>
          <a:srcRect t="32717" b="39781"/>
          <a:stretch/>
        </p:blipFill>
        <p:spPr>
          <a:xfrm>
            <a:off x="9207741" y="5964680"/>
            <a:ext cx="2984259" cy="820729"/>
          </a:xfrm>
          <a:prstGeom prst="rect">
            <a:avLst/>
          </a:prstGeom>
        </p:spPr>
      </p:pic>
    </p:spTree>
    <p:extLst>
      <p:ext uri="{BB962C8B-B14F-4D97-AF65-F5344CB8AC3E}">
        <p14:creationId xmlns:p14="http://schemas.microsoft.com/office/powerpoint/2010/main" val="1417344296"/>
      </p:ext>
    </p:extLst>
  </p:cSld>
  <p:clrMapOvr>
    <a:masterClrMapping/>
  </p:clrMapOvr>
  <p:extLst>
    <p:ext uri="{DCECCB84-F9BA-43D5-87BE-67443E8EF086}">
      <p15:sldGuideLst xmlns:p15="http://schemas.microsoft.com/office/powerpoint/2012/main">
        <p15:guide id="2" pos="7104">
          <p15:clr>
            <a:srgbClr val="FBAE40"/>
          </p15:clr>
        </p15:guide>
        <p15:guide id="3" pos="4344">
          <p15:clr>
            <a:srgbClr val="FBAE40"/>
          </p15:clr>
        </p15:guide>
        <p15:guide id="4" pos="4560">
          <p15:clr>
            <a:srgbClr val="FBAE40"/>
          </p15:clr>
        </p15:guide>
        <p15:guide id="8" orient="horz" pos="184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hart">
    <p:bg>
      <p:bgPr>
        <a:solidFill>
          <a:schemeClr val="tx1"/>
        </a:solidFill>
        <a:effectLst/>
      </p:bgPr>
    </p:bg>
    <p:spTree>
      <p:nvGrpSpPr>
        <p:cNvPr id="1" name=""/>
        <p:cNvGrpSpPr/>
        <p:nvPr/>
      </p:nvGrpSpPr>
      <p:grpSpPr>
        <a:xfrm>
          <a:off x="0" y="0"/>
          <a:ext cx="0" cy="0"/>
          <a:chOff x="0" y="0"/>
          <a:chExt cx="0" cy="0"/>
        </a:xfrm>
      </p:grpSpPr>
      <p:sp>
        <p:nvSpPr>
          <p:cNvPr id="6" name="Chart Placeholder 5">
            <a:extLst>
              <a:ext uri="{FF2B5EF4-FFF2-40B4-BE49-F238E27FC236}">
                <a16:creationId xmlns:a16="http://schemas.microsoft.com/office/drawing/2014/main" id="{75992517-0394-6B43-B15D-2A86A34512F3}"/>
              </a:ext>
            </a:extLst>
          </p:cNvPr>
          <p:cNvSpPr>
            <a:spLocks noGrp="1"/>
          </p:cNvSpPr>
          <p:nvPr>
            <p:ph type="chart" sz="quarter" idx="10"/>
          </p:nvPr>
        </p:nvSpPr>
        <p:spPr>
          <a:xfrm>
            <a:off x="952500" y="1939108"/>
            <a:ext cx="10352810" cy="3761274"/>
          </a:xfrm>
        </p:spPr>
        <p:txBody>
          <a:bodyPr/>
          <a:lstStyle>
            <a:lvl1pPr>
              <a:defRPr>
                <a:solidFill>
                  <a:schemeClr val="tx1"/>
                </a:solidFill>
              </a:defRPr>
            </a:lvl1pPr>
          </a:lstStyle>
          <a:p>
            <a:r>
              <a:rPr lang="es-ES"/>
              <a:t>Haga clic en el icono para agregar un gráfico</a:t>
            </a:r>
            <a:endParaRPr lang="en-US" dirty="0"/>
          </a:p>
        </p:txBody>
      </p:sp>
      <p:sp>
        <p:nvSpPr>
          <p:cNvPr id="16" name="Title 1">
            <a:extLst>
              <a:ext uri="{FF2B5EF4-FFF2-40B4-BE49-F238E27FC236}">
                <a16:creationId xmlns:a16="http://schemas.microsoft.com/office/drawing/2014/main" id="{109B023A-F28F-184D-BA48-3F1C0502AE0A}"/>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solidFill>
                  <a:schemeClr val="bg1"/>
                </a:solidFill>
                <a:latin typeface="+mj-lt"/>
              </a:defRPr>
            </a:lvl1pPr>
          </a:lstStyle>
          <a:p>
            <a:r>
              <a:rPr lang="es-ES"/>
              <a:t>Haga clic para modificar el estilo de título del patrón</a:t>
            </a:r>
            <a:endParaRPr lang="en-US" dirty="0"/>
          </a:p>
        </p:txBody>
      </p:sp>
      <p:sp>
        <p:nvSpPr>
          <p:cNvPr id="3" name="Footer Placeholder 2">
            <a:extLst>
              <a:ext uri="{FF2B5EF4-FFF2-40B4-BE49-F238E27FC236}">
                <a16:creationId xmlns:a16="http://schemas.microsoft.com/office/drawing/2014/main" id="{3FB6FA27-6601-4107-A3C9-808CB4430246}"/>
              </a:ext>
            </a:extLst>
          </p:cNvPr>
          <p:cNvSpPr>
            <a:spLocks noGrp="1"/>
          </p:cNvSpPr>
          <p:nvPr>
            <p:ph type="ftr" sz="quarter" idx="12"/>
          </p:nvPr>
        </p:nvSpPr>
        <p:spPr/>
        <p:txBody>
          <a:bodyPr/>
          <a:lstStyle>
            <a:lvl1pPr>
              <a:defRPr sz="1800"/>
            </a:lvl1pPr>
          </a:lstStyle>
          <a:p>
            <a:endParaRPr lang="es-ES"/>
          </a:p>
        </p:txBody>
      </p:sp>
      <p:sp>
        <p:nvSpPr>
          <p:cNvPr id="4" name="Slide Number Placeholder 3">
            <a:extLst>
              <a:ext uri="{FF2B5EF4-FFF2-40B4-BE49-F238E27FC236}">
                <a16:creationId xmlns:a16="http://schemas.microsoft.com/office/drawing/2014/main" id="{0919432A-F8B5-4A96-AEE6-2E159658D5DD}"/>
              </a:ext>
            </a:extLst>
          </p:cNvPr>
          <p:cNvSpPr>
            <a:spLocks noGrp="1"/>
          </p:cNvSpPr>
          <p:nvPr>
            <p:ph type="sldNum" sz="quarter" idx="13"/>
          </p:nvPr>
        </p:nvSpPr>
        <p:spPr/>
        <p:txBody>
          <a:bodyPr/>
          <a:lstStyle>
            <a:lvl1pPr>
              <a:defRPr sz="1800"/>
            </a:lvl1pPr>
          </a:lstStyle>
          <a:p>
            <a:fld id="{853D8D48-1ABF-144A-BF49-84AD2632D3C2}" type="slidenum">
              <a:rPr lang="es-ES" smtClean="0"/>
              <a:pPr/>
              <a:t>‹Nº›</a:t>
            </a:fld>
            <a:endParaRPr lang="es-ES"/>
          </a:p>
        </p:txBody>
      </p:sp>
      <p:pic>
        <p:nvPicPr>
          <p:cNvPr id="9" name="Imagen 8" descr="Imagen que contiene Interfaz de usuario gráfica&#10;&#10;Descripción generada automáticamente">
            <a:extLst>
              <a:ext uri="{FF2B5EF4-FFF2-40B4-BE49-F238E27FC236}">
                <a16:creationId xmlns:a16="http://schemas.microsoft.com/office/drawing/2014/main" id="{26EFCB18-412E-1582-D3F6-D0043F20CE0E}"/>
              </a:ext>
            </a:extLst>
          </p:cNvPr>
          <p:cNvPicPr>
            <a:picLocks noChangeAspect="1"/>
          </p:cNvPicPr>
          <p:nvPr userDrawn="1"/>
        </p:nvPicPr>
        <p:blipFill>
          <a:blip r:embed="rId2"/>
          <a:stretch>
            <a:fillRect/>
          </a:stretch>
        </p:blipFill>
        <p:spPr>
          <a:xfrm>
            <a:off x="6923434" y="5713013"/>
            <a:ext cx="2238532" cy="1258560"/>
          </a:xfrm>
          <a:prstGeom prst="rect">
            <a:avLst/>
          </a:prstGeom>
        </p:spPr>
      </p:pic>
      <p:pic>
        <p:nvPicPr>
          <p:cNvPr id="10" name="Imagen 9" descr="Imagen que contiene Aplicación&#10;&#10;Descripción generada automáticamente">
            <a:extLst>
              <a:ext uri="{FF2B5EF4-FFF2-40B4-BE49-F238E27FC236}">
                <a16:creationId xmlns:a16="http://schemas.microsoft.com/office/drawing/2014/main" id="{885AB060-3C41-6E4A-B4C0-50DE77CF61BB}"/>
              </a:ext>
            </a:extLst>
          </p:cNvPr>
          <p:cNvPicPr>
            <a:picLocks noChangeAspect="1"/>
          </p:cNvPicPr>
          <p:nvPr userDrawn="1"/>
        </p:nvPicPr>
        <p:blipFill>
          <a:blip r:embed="rId3"/>
          <a:stretch>
            <a:fillRect/>
          </a:stretch>
        </p:blipFill>
        <p:spPr>
          <a:xfrm>
            <a:off x="8694521" y="5963767"/>
            <a:ext cx="757052" cy="757052"/>
          </a:xfrm>
          <a:prstGeom prst="rect">
            <a:avLst/>
          </a:prstGeom>
        </p:spPr>
      </p:pic>
      <p:pic>
        <p:nvPicPr>
          <p:cNvPr id="11" name="Imagen 10" descr="Logotipo, nombre de la empresa&#10;&#10;Descripción generada automáticamente">
            <a:extLst>
              <a:ext uri="{FF2B5EF4-FFF2-40B4-BE49-F238E27FC236}">
                <a16:creationId xmlns:a16="http://schemas.microsoft.com/office/drawing/2014/main" id="{34E13F9B-FE88-4393-251C-962E38CA8C44}"/>
              </a:ext>
            </a:extLst>
          </p:cNvPr>
          <p:cNvPicPr>
            <a:picLocks noChangeAspect="1"/>
          </p:cNvPicPr>
          <p:nvPr userDrawn="1"/>
        </p:nvPicPr>
        <p:blipFill rotWithShape="1">
          <a:blip r:embed="rId4"/>
          <a:srcRect t="32717" b="39781"/>
          <a:stretch/>
        </p:blipFill>
        <p:spPr>
          <a:xfrm>
            <a:off x="9207741" y="5964680"/>
            <a:ext cx="2984259" cy="820729"/>
          </a:xfrm>
          <a:prstGeom prst="rect">
            <a:avLst/>
          </a:prstGeom>
        </p:spPr>
      </p:pic>
      <p:sp>
        <p:nvSpPr>
          <p:cNvPr id="12" name="Date Placeholder 1">
            <a:extLst>
              <a:ext uri="{FF2B5EF4-FFF2-40B4-BE49-F238E27FC236}">
                <a16:creationId xmlns:a16="http://schemas.microsoft.com/office/drawing/2014/main" id="{6DA4D3A3-9504-53E8-64C8-3B8D7E2EB3E2}"/>
              </a:ext>
            </a:extLst>
          </p:cNvPr>
          <p:cNvSpPr>
            <a:spLocks noGrp="1"/>
          </p:cNvSpPr>
          <p:nvPr>
            <p:ph type="dt" sz="half" idx="14"/>
          </p:nvPr>
        </p:nvSpPr>
        <p:spPr>
          <a:xfrm>
            <a:off x="2992119" y="6332220"/>
            <a:ext cx="2126145" cy="247651"/>
          </a:xfrm>
        </p:spPr>
        <p:txBody>
          <a:bodyPr/>
          <a:lstStyle>
            <a:lvl1pPr>
              <a:defRPr sz="1800"/>
            </a:lvl1pPr>
          </a:lstStyle>
          <a:p>
            <a:r>
              <a:rPr lang="en-US" dirty="0"/>
              <a:t>December 2, 2022</a:t>
            </a:r>
          </a:p>
        </p:txBody>
      </p:sp>
    </p:spTree>
    <p:extLst>
      <p:ext uri="{BB962C8B-B14F-4D97-AF65-F5344CB8AC3E}">
        <p14:creationId xmlns:p14="http://schemas.microsoft.com/office/powerpoint/2010/main" val="2213734971"/>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able">
    <p:bg>
      <p:bgPr>
        <a:solidFill>
          <a:schemeClr val="tx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109B023A-F28F-184D-BA48-3F1C0502AE0A}"/>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solidFill>
                  <a:schemeClr val="bg1"/>
                </a:solidFill>
                <a:latin typeface="+mj-lt"/>
              </a:defRPr>
            </a:lvl1pPr>
          </a:lstStyle>
          <a:p>
            <a:r>
              <a:rPr lang="es-ES"/>
              <a:t>Haga clic para modificar el estilo de título del patrón</a:t>
            </a:r>
            <a:endParaRPr lang="en-US" dirty="0"/>
          </a:p>
        </p:txBody>
      </p:sp>
      <p:sp>
        <p:nvSpPr>
          <p:cNvPr id="9" name="Table Placeholder 2">
            <a:extLst>
              <a:ext uri="{FF2B5EF4-FFF2-40B4-BE49-F238E27FC236}">
                <a16:creationId xmlns:a16="http://schemas.microsoft.com/office/drawing/2014/main" id="{1506B022-475A-6647-98FF-D5C319A0C7C4}"/>
              </a:ext>
            </a:extLst>
          </p:cNvPr>
          <p:cNvSpPr>
            <a:spLocks noGrp="1"/>
          </p:cNvSpPr>
          <p:nvPr>
            <p:ph type="tbl" sz="quarter" idx="10"/>
          </p:nvPr>
        </p:nvSpPr>
        <p:spPr>
          <a:xfrm>
            <a:off x="952500" y="2209800"/>
            <a:ext cx="10287000" cy="2593109"/>
          </a:xfrm>
        </p:spPr>
        <p:txBody>
          <a:bodyPr/>
          <a:lstStyle/>
          <a:p>
            <a:r>
              <a:rPr lang="es-ES"/>
              <a:t>Haga clic en el icono para agregar una tabla</a:t>
            </a:r>
            <a:endParaRPr lang="en-US" dirty="0"/>
          </a:p>
        </p:txBody>
      </p:sp>
      <p:sp>
        <p:nvSpPr>
          <p:cNvPr id="3" name="Footer Placeholder 2">
            <a:extLst>
              <a:ext uri="{FF2B5EF4-FFF2-40B4-BE49-F238E27FC236}">
                <a16:creationId xmlns:a16="http://schemas.microsoft.com/office/drawing/2014/main" id="{C04DAF8F-82DB-4DBE-9041-71217A4516CB}"/>
              </a:ext>
            </a:extLst>
          </p:cNvPr>
          <p:cNvSpPr>
            <a:spLocks noGrp="1"/>
          </p:cNvSpPr>
          <p:nvPr>
            <p:ph type="ftr" sz="quarter" idx="12"/>
          </p:nvPr>
        </p:nvSpPr>
        <p:spPr/>
        <p:txBody>
          <a:bodyPr/>
          <a:lstStyle>
            <a:lvl1pPr>
              <a:defRPr sz="1800"/>
            </a:lvl1pPr>
          </a:lstStyle>
          <a:p>
            <a:endParaRPr lang="es-ES"/>
          </a:p>
        </p:txBody>
      </p:sp>
      <p:sp>
        <p:nvSpPr>
          <p:cNvPr id="4" name="Slide Number Placeholder 3">
            <a:extLst>
              <a:ext uri="{FF2B5EF4-FFF2-40B4-BE49-F238E27FC236}">
                <a16:creationId xmlns:a16="http://schemas.microsoft.com/office/drawing/2014/main" id="{782F761B-6706-439D-9C75-43E751AB195C}"/>
              </a:ext>
            </a:extLst>
          </p:cNvPr>
          <p:cNvSpPr>
            <a:spLocks noGrp="1"/>
          </p:cNvSpPr>
          <p:nvPr>
            <p:ph type="sldNum" sz="quarter" idx="13"/>
          </p:nvPr>
        </p:nvSpPr>
        <p:spPr/>
        <p:txBody>
          <a:bodyPr/>
          <a:lstStyle>
            <a:lvl1pPr>
              <a:defRPr sz="1800"/>
            </a:lvl1pPr>
          </a:lstStyle>
          <a:p>
            <a:fld id="{853D8D48-1ABF-144A-BF49-84AD2632D3C2}" type="slidenum">
              <a:rPr lang="es-ES" smtClean="0"/>
              <a:pPr/>
              <a:t>‹Nº›</a:t>
            </a:fld>
            <a:endParaRPr lang="es-ES"/>
          </a:p>
        </p:txBody>
      </p:sp>
      <p:pic>
        <p:nvPicPr>
          <p:cNvPr id="10" name="Imagen 9" descr="Imagen que contiene Interfaz de usuario gráfica&#10;&#10;Descripción generada automáticamente">
            <a:extLst>
              <a:ext uri="{FF2B5EF4-FFF2-40B4-BE49-F238E27FC236}">
                <a16:creationId xmlns:a16="http://schemas.microsoft.com/office/drawing/2014/main" id="{514BDD54-07C3-5838-F36A-854278D58F63}"/>
              </a:ext>
            </a:extLst>
          </p:cNvPr>
          <p:cNvPicPr>
            <a:picLocks noChangeAspect="1"/>
          </p:cNvPicPr>
          <p:nvPr userDrawn="1"/>
        </p:nvPicPr>
        <p:blipFill>
          <a:blip r:embed="rId2"/>
          <a:stretch>
            <a:fillRect/>
          </a:stretch>
        </p:blipFill>
        <p:spPr>
          <a:xfrm>
            <a:off x="6923434" y="5713013"/>
            <a:ext cx="2238532" cy="1258560"/>
          </a:xfrm>
          <a:prstGeom prst="rect">
            <a:avLst/>
          </a:prstGeom>
        </p:spPr>
      </p:pic>
      <p:pic>
        <p:nvPicPr>
          <p:cNvPr id="11" name="Imagen 10" descr="Imagen que contiene Aplicación&#10;&#10;Descripción generada automáticamente">
            <a:extLst>
              <a:ext uri="{FF2B5EF4-FFF2-40B4-BE49-F238E27FC236}">
                <a16:creationId xmlns:a16="http://schemas.microsoft.com/office/drawing/2014/main" id="{9E4892A6-6282-9F73-37A2-FBE4B249C4BA}"/>
              </a:ext>
            </a:extLst>
          </p:cNvPr>
          <p:cNvPicPr>
            <a:picLocks noChangeAspect="1"/>
          </p:cNvPicPr>
          <p:nvPr userDrawn="1"/>
        </p:nvPicPr>
        <p:blipFill>
          <a:blip r:embed="rId3"/>
          <a:stretch>
            <a:fillRect/>
          </a:stretch>
        </p:blipFill>
        <p:spPr>
          <a:xfrm>
            <a:off x="8694521" y="5963767"/>
            <a:ext cx="757052" cy="757052"/>
          </a:xfrm>
          <a:prstGeom prst="rect">
            <a:avLst/>
          </a:prstGeom>
        </p:spPr>
      </p:pic>
      <p:pic>
        <p:nvPicPr>
          <p:cNvPr id="12" name="Imagen 11" descr="Logotipo, nombre de la empresa&#10;&#10;Descripción generada automáticamente">
            <a:extLst>
              <a:ext uri="{FF2B5EF4-FFF2-40B4-BE49-F238E27FC236}">
                <a16:creationId xmlns:a16="http://schemas.microsoft.com/office/drawing/2014/main" id="{AC8C91BF-4FD4-2923-E673-B724EDF4777C}"/>
              </a:ext>
            </a:extLst>
          </p:cNvPr>
          <p:cNvPicPr>
            <a:picLocks noChangeAspect="1"/>
          </p:cNvPicPr>
          <p:nvPr userDrawn="1"/>
        </p:nvPicPr>
        <p:blipFill rotWithShape="1">
          <a:blip r:embed="rId4"/>
          <a:srcRect t="32717" b="39781"/>
          <a:stretch/>
        </p:blipFill>
        <p:spPr>
          <a:xfrm>
            <a:off x="9207741" y="5964680"/>
            <a:ext cx="2984259" cy="820729"/>
          </a:xfrm>
          <a:prstGeom prst="rect">
            <a:avLst/>
          </a:prstGeom>
        </p:spPr>
      </p:pic>
      <p:sp>
        <p:nvSpPr>
          <p:cNvPr id="13" name="Date Placeholder 1">
            <a:extLst>
              <a:ext uri="{FF2B5EF4-FFF2-40B4-BE49-F238E27FC236}">
                <a16:creationId xmlns:a16="http://schemas.microsoft.com/office/drawing/2014/main" id="{AB3A47BE-0E69-D3A7-E994-07308A06154A}"/>
              </a:ext>
            </a:extLst>
          </p:cNvPr>
          <p:cNvSpPr>
            <a:spLocks noGrp="1"/>
          </p:cNvSpPr>
          <p:nvPr>
            <p:ph type="dt" sz="half" idx="14"/>
          </p:nvPr>
        </p:nvSpPr>
        <p:spPr>
          <a:xfrm>
            <a:off x="2992119" y="6332220"/>
            <a:ext cx="2126145" cy="247651"/>
          </a:xfrm>
        </p:spPr>
        <p:txBody>
          <a:bodyPr/>
          <a:lstStyle>
            <a:lvl1pPr>
              <a:defRPr sz="1800"/>
            </a:lvl1pPr>
          </a:lstStyle>
          <a:p>
            <a:r>
              <a:rPr lang="en-US" dirty="0"/>
              <a:t>December 2, 2022</a:t>
            </a:r>
          </a:p>
        </p:txBody>
      </p:sp>
    </p:spTree>
    <p:extLst>
      <p:ext uri="{BB962C8B-B14F-4D97-AF65-F5344CB8AC3E}">
        <p14:creationId xmlns:p14="http://schemas.microsoft.com/office/powerpoint/2010/main" val="2915664611"/>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Quote">
    <p:bg>
      <p:bgPr>
        <a:solidFill>
          <a:schemeClr val="tx1"/>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5C37098-CEB2-1E45-989B-3DD92F3B1A30}"/>
              </a:ext>
            </a:extLst>
          </p:cNvPr>
          <p:cNvSpPr>
            <a:spLocks noGrp="1"/>
          </p:cNvSpPr>
          <p:nvPr>
            <p:ph type="title"/>
          </p:nvPr>
        </p:nvSpPr>
        <p:spPr>
          <a:xfrm>
            <a:off x="964022" y="2476500"/>
            <a:ext cx="6576809" cy="3289971"/>
          </a:xfrm>
          <a:prstGeom prst="rect">
            <a:avLst/>
          </a:prstGeom>
          <a:ln>
            <a:noFill/>
          </a:ln>
        </p:spPr>
        <p:txBody>
          <a:bodyPr lIns="0" tIns="0" rIns="0" bIns="0" anchor="t" anchorCtr="0">
            <a:normAutofit/>
          </a:bodyPr>
          <a:lstStyle>
            <a:lvl1pPr>
              <a:lnSpc>
                <a:spcPct val="100000"/>
              </a:lnSpc>
              <a:defRPr sz="2800" b="0" i="0">
                <a:solidFill>
                  <a:schemeClr val="bg1"/>
                </a:solidFill>
                <a:latin typeface="+mn-lt"/>
              </a:defRPr>
            </a:lvl1pPr>
          </a:lstStyle>
          <a:p>
            <a:r>
              <a:rPr lang="es-ES"/>
              <a:t>Haga clic para modificar el estilo de título del patrón</a:t>
            </a:r>
            <a:endParaRPr lang="en-US" dirty="0"/>
          </a:p>
        </p:txBody>
      </p:sp>
      <p:sp>
        <p:nvSpPr>
          <p:cNvPr id="10" name="TextBox 9">
            <a:extLst>
              <a:ext uri="{FF2B5EF4-FFF2-40B4-BE49-F238E27FC236}">
                <a16:creationId xmlns:a16="http://schemas.microsoft.com/office/drawing/2014/main" id="{E902327D-DBD4-7A4E-ABF2-A946A559A8AD}"/>
              </a:ext>
            </a:extLst>
          </p:cNvPr>
          <p:cNvSpPr txBox="1"/>
          <p:nvPr/>
        </p:nvSpPr>
        <p:spPr>
          <a:xfrm>
            <a:off x="699948" y="548291"/>
            <a:ext cx="1589372" cy="3170099"/>
          </a:xfrm>
          <a:prstGeom prst="rect">
            <a:avLst/>
          </a:prstGeom>
          <a:noFill/>
        </p:spPr>
        <p:txBody>
          <a:bodyPr wrap="square" rtlCol="0">
            <a:spAutoFit/>
          </a:bodyPr>
          <a:lstStyle/>
          <a:p>
            <a:r>
              <a:rPr lang="en-US" sz="20000" b="1" dirty="0">
                <a:solidFill>
                  <a:schemeClr val="bg1"/>
                </a:solidFill>
              </a:rPr>
              <a:t>“</a:t>
            </a:r>
          </a:p>
        </p:txBody>
      </p:sp>
      <p:grpSp>
        <p:nvGrpSpPr>
          <p:cNvPr id="18" name="Group 17">
            <a:extLst>
              <a:ext uri="{FF2B5EF4-FFF2-40B4-BE49-F238E27FC236}">
                <a16:creationId xmlns:a16="http://schemas.microsoft.com/office/drawing/2014/main" id="{6ACB4ADD-D9F4-984E-B29D-A2CF6D19E810}"/>
              </a:ext>
            </a:extLst>
          </p:cNvPr>
          <p:cNvGrpSpPr/>
          <p:nvPr/>
        </p:nvGrpSpPr>
        <p:grpSpPr>
          <a:xfrm>
            <a:off x="6362700" y="0"/>
            <a:ext cx="5829298" cy="3235602"/>
            <a:chOff x="5612972" y="1"/>
            <a:chExt cx="6615961" cy="3672246"/>
          </a:xfrm>
        </p:grpSpPr>
        <p:sp>
          <p:nvSpPr>
            <p:cNvPr id="19" name="AutoShape 24">
              <a:extLst>
                <a:ext uri="{FF2B5EF4-FFF2-40B4-BE49-F238E27FC236}">
                  <a16:creationId xmlns:a16="http://schemas.microsoft.com/office/drawing/2014/main" id="{5017C477-A988-7041-8A67-3D8294D6AD7C}"/>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0" name="Freeform 19">
              <a:extLst>
                <a:ext uri="{FF2B5EF4-FFF2-40B4-BE49-F238E27FC236}">
                  <a16:creationId xmlns:a16="http://schemas.microsoft.com/office/drawing/2014/main" id="{206D7F37-5DD1-A24E-9CCA-84B2A168554D}"/>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1" name="Freeform 20">
              <a:extLst>
                <a:ext uri="{FF2B5EF4-FFF2-40B4-BE49-F238E27FC236}">
                  <a16:creationId xmlns:a16="http://schemas.microsoft.com/office/drawing/2014/main" id="{A6E321C8-096C-1B41-B14F-4CA7AE04BB16}"/>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2" name="Freeform 21">
              <a:extLst>
                <a:ext uri="{FF2B5EF4-FFF2-40B4-BE49-F238E27FC236}">
                  <a16:creationId xmlns:a16="http://schemas.microsoft.com/office/drawing/2014/main" id="{32B3FDD4-EB13-F44F-99D0-BFAB06F00B3A}"/>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dirty="0"/>
            </a:p>
          </p:txBody>
        </p:sp>
        <p:sp>
          <p:nvSpPr>
            <p:cNvPr id="23" name="Freeform 22">
              <a:extLst>
                <a:ext uri="{FF2B5EF4-FFF2-40B4-BE49-F238E27FC236}">
                  <a16:creationId xmlns:a16="http://schemas.microsoft.com/office/drawing/2014/main" id="{A20BCBD2-A735-0C43-8C55-B384372AC62C}"/>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24" name="Group 23">
            <a:extLst>
              <a:ext uri="{FF2B5EF4-FFF2-40B4-BE49-F238E27FC236}">
                <a16:creationId xmlns:a16="http://schemas.microsoft.com/office/drawing/2014/main" id="{669A90A7-BF26-684E-8C8B-638053DA1234}"/>
              </a:ext>
            </a:extLst>
          </p:cNvPr>
          <p:cNvGrpSpPr>
            <a:grpSpLocks/>
          </p:cNvGrpSpPr>
          <p:nvPr/>
        </p:nvGrpSpPr>
        <p:grpSpPr bwMode="auto">
          <a:xfrm rot="16200000" flipV="1">
            <a:off x="0" y="3900132"/>
            <a:ext cx="2959226" cy="2959226"/>
            <a:chOff x="0" y="12289"/>
            <a:chExt cx="3550" cy="3551"/>
          </a:xfrm>
        </p:grpSpPr>
        <p:sp>
          <p:nvSpPr>
            <p:cNvPr id="25" name="Freeform 24">
              <a:extLst>
                <a:ext uri="{FF2B5EF4-FFF2-40B4-BE49-F238E27FC236}">
                  <a16:creationId xmlns:a16="http://schemas.microsoft.com/office/drawing/2014/main" id="{861D8E86-886A-8744-BC4C-FE82B02438F1}"/>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6" name="Freeform 25">
              <a:extLst>
                <a:ext uri="{FF2B5EF4-FFF2-40B4-BE49-F238E27FC236}">
                  <a16:creationId xmlns:a16="http://schemas.microsoft.com/office/drawing/2014/main" id="{2D967470-E96E-8843-AAD2-E0C8B807793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7" name="Freeform 26">
              <a:extLst>
                <a:ext uri="{FF2B5EF4-FFF2-40B4-BE49-F238E27FC236}">
                  <a16:creationId xmlns:a16="http://schemas.microsoft.com/office/drawing/2014/main" id="{C8A27D09-765D-3949-BCCA-238C3514D4CF}"/>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pic>
        <p:nvPicPr>
          <p:cNvPr id="16" name="Imagen 15" descr="Imagen que contiene Interfaz de usuario gráfica&#10;&#10;Descripción generada automáticamente">
            <a:extLst>
              <a:ext uri="{FF2B5EF4-FFF2-40B4-BE49-F238E27FC236}">
                <a16:creationId xmlns:a16="http://schemas.microsoft.com/office/drawing/2014/main" id="{F4CAA8E1-DA13-F372-9F2B-E512649C5FB4}"/>
              </a:ext>
            </a:extLst>
          </p:cNvPr>
          <p:cNvPicPr>
            <a:picLocks noChangeAspect="1"/>
          </p:cNvPicPr>
          <p:nvPr userDrawn="1"/>
        </p:nvPicPr>
        <p:blipFill>
          <a:blip r:embed="rId2"/>
          <a:stretch>
            <a:fillRect/>
          </a:stretch>
        </p:blipFill>
        <p:spPr>
          <a:xfrm>
            <a:off x="6923434" y="5713013"/>
            <a:ext cx="2238532" cy="1258560"/>
          </a:xfrm>
          <a:prstGeom prst="rect">
            <a:avLst/>
          </a:prstGeom>
        </p:spPr>
      </p:pic>
      <p:pic>
        <p:nvPicPr>
          <p:cNvPr id="17" name="Imagen 16" descr="Imagen que contiene Aplicación&#10;&#10;Descripción generada automáticamente">
            <a:extLst>
              <a:ext uri="{FF2B5EF4-FFF2-40B4-BE49-F238E27FC236}">
                <a16:creationId xmlns:a16="http://schemas.microsoft.com/office/drawing/2014/main" id="{BF6132A7-F3B2-5946-5A0E-5FE44EA96A7D}"/>
              </a:ext>
            </a:extLst>
          </p:cNvPr>
          <p:cNvPicPr>
            <a:picLocks noChangeAspect="1"/>
          </p:cNvPicPr>
          <p:nvPr userDrawn="1"/>
        </p:nvPicPr>
        <p:blipFill>
          <a:blip r:embed="rId3"/>
          <a:stretch>
            <a:fillRect/>
          </a:stretch>
        </p:blipFill>
        <p:spPr>
          <a:xfrm>
            <a:off x="8694521" y="5963767"/>
            <a:ext cx="757052" cy="757052"/>
          </a:xfrm>
          <a:prstGeom prst="rect">
            <a:avLst/>
          </a:prstGeom>
        </p:spPr>
      </p:pic>
      <p:pic>
        <p:nvPicPr>
          <p:cNvPr id="28" name="Imagen 27" descr="Logotipo, nombre de la empresa&#10;&#10;Descripción generada automáticamente">
            <a:extLst>
              <a:ext uri="{FF2B5EF4-FFF2-40B4-BE49-F238E27FC236}">
                <a16:creationId xmlns:a16="http://schemas.microsoft.com/office/drawing/2014/main" id="{72611978-8581-D060-8F23-EC8BF8093496}"/>
              </a:ext>
            </a:extLst>
          </p:cNvPr>
          <p:cNvPicPr>
            <a:picLocks noChangeAspect="1"/>
          </p:cNvPicPr>
          <p:nvPr userDrawn="1"/>
        </p:nvPicPr>
        <p:blipFill rotWithShape="1">
          <a:blip r:embed="rId4"/>
          <a:srcRect t="32717" b="39781"/>
          <a:stretch/>
        </p:blipFill>
        <p:spPr>
          <a:xfrm>
            <a:off x="9207741" y="5964680"/>
            <a:ext cx="2984259" cy="820729"/>
          </a:xfrm>
          <a:prstGeom prst="rect">
            <a:avLst/>
          </a:prstGeom>
        </p:spPr>
      </p:pic>
    </p:spTree>
    <p:extLst>
      <p:ext uri="{BB962C8B-B14F-4D97-AF65-F5344CB8AC3E}">
        <p14:creationId xmlns:p14="http://schemas.microsoft.com/office/powerpoint/2010/main" val="416938342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560">
          <p15:clr>
            <a:srgbClr val="FBAE40"/>
          </p15:clr>
        </p15:guide>
        <p15:guide id="8" orient="horz" pos="1752">
          <p15:clr>
            <a:srgbClr val="FBAE40"/>
          </p15:clr>
        </p15:guide>
        <p15:guide id="9" orient="horz" pos="124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ED84C6-50E6-6C43-8031-AFF6268E0C06}"/>
              </a:ext>
            </a:extLst>
          </p:cNvPr>
          <p:cNvSpPr>
            <a:spLocks noGrp="1"/>
          </p:cNvSpPr>
          <p:nvPr>
            <p:ph type="body" idx="1"/>
          </p:nvPr>
        </p:nvSpPr>
        <p:spPr>
          <a:xfrm>
            <a:off x="971550" y="1825625"/>
            <a:ext cx="10382250" cy="4351338"/>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12" name="Title Placeholder 11">
            <a:extLst>
              <a:ext uri="{FF2B5EF4-FFF2-40B4-BE49-F238E27FC236}">
                <a16:creationId xmlns:a16="http://schemas.microsoft.com/office/drawing/2014/main" id="{D41FC0AE-253D-D242-9C88-017078F8A23A}"/>
              </a:ext>
            </a:extLst>
          </p:cNvPr>
          <p:cNvSpPr>
            <a:spLocks noGrp="1"/>
          </p:cNvSpPr>
          <p:nvPr>
            <p:ph type="title"/>
          </p:nvPr>
        </p:nvSpPr>
        <p:spPr>
          <a:xfrm>
            <a:off x="952500" y="365125"/>
            <a:ext cx="104013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0" name="Date Placeholder 3">
            <a:extLst>
              <a:ext uri="{FF2B5EF4-FFF2-40B4-BE49-F238E27FC236}">
                <a16:creationId xmlns:a16="http://schemas.microsoft.com/office/drawing/2014/main" id="{EF47083A-6D76-4B4D-87CA-E08E212F781D}"/>
              </a:ext>
            </a:extLst>
          </p:cNvPr>
          <p:cNvSpPr>
            <a:spLocks noGrp="1"/>
          </p:cNvSpPr>
          <p:nvPr>
            <p:ph type="dt" sz="half" idx="2"/>
          </p:nvPr>
        </p:nvSpPr>
        <p:spPr>
          <a:xfrm>
            <a:off x="2992120" y="6332220"/>
            <a:ext cx="1313180" cy="247651"/>
          </a:xfrm>
          <a:prstGeom prst="rect">
            <a:avLst/>
          </a:prstGeom>
        </p:spPr>
        <p:txBody>
          <a:bodyPr vert="horz" lIns="0" tIns="0" rIns="0" bIns="0" rtlCol="0" anchor="t" anchorCtr="0"/>
          <a:lstStyle>
            <a:lvl1pPr algn="l">
              <a:defRPr sz="1100" b="0" i="0">
                <a:solidFill>
                  <a:schemeClr val="bg1"/>
                </a:solidFill>
                <a:latin typeface="+mn-lt"/>
              </a:defRPr>
            </a:lvl1pPr>
          </a:lstStyle>
          <a:p>
            <a:fld id="{6FCA8E82-58CD-E045-8B98-B7A85B79B752}" type="datetime4">
              <a:rPr lang="en-US" smtClean="0"/>
              <a:pPr/>
              <a:t>November 30, 2022</a:t>
            </a:fld>
            <a:endParaRPr lang="en-US" dirty="0">
              <a:latin typeface="+mn-lt"/>
            </a:endParaRPr>
          </a:p>
        </p:txBody>
      </p:sp>
      <p:sp>
        <p:nvSpPr>
          <p:cNvPr id="31" name="Footer Placeholder 4">
            <a:extLst>
              <a:ext uri="{FF2B5EF4-FFF2-40B4-BE49-F238E27FC236}">
                <a16:creationId xmlns:a16="http://schemas.microsoft.com/office/drawing/2014/main" id="{C9955F1C-C0B1-BA44-8905-6991FA0D1EF3}"/>
              </a:ext>
            </a:extLst>
          </p:cNvPr>
          <p:cNvSpPr>
            <a:spLocks noGrp="1"/>
          </p:cNvSpPr>
          <p:nvPr>
            <p:ph type="ftr" sz="quarter" idx="3"/>
          </p:nvPr>
        </p:nvSpPr>
        <p:spPr>
          <a:xfrm>
            <a:off x="1494790" y="6332220"/>
            <a:ext cx="1497330" cy="247651"/>
          </a:xfrm>
          <a:prstGeom prst="rect">
            <a:avLst/>
          </a:prstGeom>
        </p:spPr>
        <p:txBody>
          <a:bodyPr vert="horz" lIns="0" tIns="0" rIns="0" bIns="0" rtlCol="0" anchor="t" anchorCtr="0"/>
          <a:lstStyle>
            <a:lvl1pPr algn="l">
              <a:defRPr sz="1100" b="0" i="0">
                <a:solidFill>
                  <a:schemeClr val="bg1"/>
                </a:solidFill>
                <a:latin typeface="+mj-lt"/>
              </a:defRPr>
            </a:lvl1pPr>
          </a:lstStyle>
          <a:p>
            <a:endParaRPr lang="es-ES"/>
          </a:p>
        </p:txBody>
      </p:sp>
      <p:sp>
        <p:nvSpPr>
          <p:cNvPr id="32" name="Slide Number Placeholder 5">
            <a:extLst>
              <a:ext uri="{FF2B5EF4-FFF2-40B4-BE49-F238E27FC236}">
                <a16:creationId xmlns:a16="http://schemas.microsoft.com/office/drawing/2014/main" id="{C8ADA0DF-3751-9A48-8A21-59F01C782D7C}"/>
              </a:ext>
            </a:extLst>
          </p:cNvPr>
          <p:cNvSpPr>
            <a:spLocks noGrp="1"/>
          </p:cNvSpPr>
          <p:nvPr>
            <p:ph type="sldNum" sz="quarter" idx="4"/>
          </p:nvPr>
        </p:nvSpPr>
        <p:spPr>
          <a:xfrm>
            <a:off x="971550" y="6332220"/>
            <a:ext cx="523240" cy="247651"/>
          </a:xfrm>
          <a:prstGeom prst="rect">
            <a:avLst/>
          </a:prstGeom>
        </p:spPr>
        <p:txBody>
          <a:bodyPr vert="horz" lIns="0" tIns="0" rIns="0" bIns="0" rtlCol="0" anchor="t" anchorCtr="0"/>
          <a:lstStyle>
            <a:lvl1pPr algn="l">
              <a:defRPr sz="1100" b="0" i="0">
                <a:solidFill>
                  <a:schemeClr val="bg1"/>
                </a:solidFill>
                <a:latin typeface="+mn-lt"/>
              </a:defRPr>
            </a:lvl1pPr>
          </a:lstStyle>
          <a:p>
            <a:fld id="{853D8D48-1ABF-144A-BF49-84AD2632D3C2}" type="slidenum">
              <a:rPr lang="es-ES" smtClean="0"/>
              <a:t>‹Nº›</a:t>
            </a:fld>
            <a:endParaRPr lang="es-ES"/>
          </a:p>
        </p:txBody>
      </p:sp>
    </p:spTree>
    <p:extLst>
      <p:ext uri="{BB962C8B-B14F-4D97-AF65-F5344CB8AC3E}">
        <p14:creationId xmlns:p14="http://schemas.microsoft.com/office/powerpoint/2010/main" val="2772672463"/>
      </p:ext>
    </p:extLst>
  </p:cSld>
  <p:clrMap bg1="dk1" tx1="lt1" bg2="dk2" tx2="lt2" accent1="accent1" accent2="accent2" accent3="accent3" accent4="accent4" accent5="accent5" accent6="accent6" hlink="hlink" folHlink="folHlink"/>
  <p:sldLayoutIdLst>
    <p:sldLayoutId id="2147483680" r:id="rId1"/>
    <p:sldLayoutId id="2147483689" r:id="rId2"/>
    <p:sldLayoutId id="2147483691" r:id="rId3"/>
    <p:sldLayoutId id="2147483681" r:id="rId4"/>
    <p:sldLayoutId id="2147483682" r:id="rId5"/>
    <p:sldLayoutId id="2147483683" r:id="rId6"/>
    <p:sldLayoutId id="2147483684" r:id="rId7"/>
    <p:sldLayoutId id="2147483685" r:id="rId8"/>
    <p:sldLayoutId id="2147483686" r:id="rId9"/>
    <p:sldLayoutId id="2147483688" r:id="rId10"/>
    <p:sldLayoutId id="2147483690" r:id="rId11"/>
    <p:sldLayoutId id="2147483692" r:id="rId12"/>
  </p:sldLayoutIdLst>
  <p:txStyles>
    <p:titleStyle>
      <a:lvl1pPr algn="l" defTabSz="914400" rtl="0" eaLnBrk="1" latinLnBrk="0" hangingPunct="1">
        <a:lnSpc>
          <a:spcPct val="90000"/>
        </a:lnSpc>
        <a:spcBef>
          <a:spcPct val="0"/>
        </a:spcBef>
        <a:buNone/>
        <a:defRPr sz="44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28600" algn="l" defTabSz="914400" rtl="0" eaLnBrk="1" latinLnBrk="0" hangingPunct="1">
        <a:lnSpc>
          <a:spcPct val="15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28600" algn="l" defTabSz="914400" rtl="0" eaLnBrk="1" latinLnBrk="0" hangingPunct="1">
        <a:lnSpc>
          <a:spcPct val="15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28600" algn="l" defTabSz="914400" rtl="0" eaLnBrk="1" latinLnBrk="0" hangingPunct="1">
        <a:lnSpc>
          <a:spcPct val="15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600">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guide id="17" pos="39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F5FDE9-C9B6-459C-9B1F-D42BD7B2C78A}"/>
              </a:ext>
            </a:extLst>
          </p:cNvPr>
          <p:cNvSpPr>
            <a:spLocks noGrp="1"/>
          </p:cNvSpPr>
          <p:nvPr>
            <p:ph type="ctrTitle"/>
          </p:nvPr>
        </p:nvSpPr>
        <p:spPr/>
        <p:txBody>
          <a:bodyPr/>
          <a:lstStyle/>
          <a:p>
            <a:r>
              <a:rPr lang="en-US" sz="4400" dirty="0"/>
              <a:t>Universal and ecological design in Media Accessibility: Finding common ground</a:t>
            </a:r>
            <a:endParaRPr lang="es-ES_tradnl" sz="4400" dirty="0"/>
          </a:p>
        </p:txBody>
      </p:sp>
      <p:sp>
        <p:nvSpPr>
          <p:cNvPr id="3" name="Marcador de texto 2">
            <a:extLst>
              <a:ext uri="{FF2B5EF4-FFF2-40B4-BE49-F238E27FC236}">
                <a16:creationId xmlns:a16="http://schemas.microsoft.com/office/drawing/2014/main" id="{1385468A-39E4-4646-95AD-96B8A3E45BBF}"/>
              </a:ext>
            </a:extLst>
          </p:cNvPr>
          <p:cNvSpPr>
            <a:spLocks noGrp="1"/>
          </p:cNvSpPr>
          <p:nvPr>
            <p:ph type="body" sz="quarter" idx="11"/>
          </p:nvPr>
        </p:nvSpPr>
        <p:spPr>
          <a:xfrm>
            <a:off x="6367055" y="4549553"/>
            <a:ext cx="5491570" cy="953337"/>
          </a:xfrm>
        </p:spPr>
        <p:txBody>
          <a:bodyPr/>
          <a:lstStyle/>
          <a:p>
            <a:pPr>
              <a:spcBef>
                <a:spcPts val="0"/>
              </a:spcBef>
            </a:pPr>
            <a:r>
              <a:rPr lang="es-ES" dirty="0"/>
              <a:t>Irene Hermosa Ramírez (UAB)</a:t>
            </a:r>
          </a:p>
          <a:p>
            <a:pPr>
              <a:spcBef>
                <a:spcPts val="0"/>
              </a:spcBef>
            </a:pPr>
            <a:r>
              <a:rPr lang="es-ES" dirty="0"/>
              <a:t>Irene.hermosa@uab.cat</a:t>
            </a:r>
            <a:endParaRPr lang="es-ES_tradnl" dirty="0"/>
          </a:p>
        </p:txBody>
      </p:sp>
    </p:spTree>
    <p:extLst>
      <p:ext uri="{BB962C8B-B14F-4D97-AF65-F5344CB8AC3E}">
        <p14:creationId xmlns:p14="http://schemas.microsoft.com/office/powerpoint/2010/main" val="1187152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2ECFEE-18FD-4427-BA01-B876C2F32D1A}"/>
              </a:ext>
            </a:extLst>
          </p:cNvPr>
          <p:cNvSpPr>
            <a:spLocks noGrp="1"/>
          </p:cNvSpPr>
          <p:nvPr>
            <p:ph type="title"/>
          </p:nvPr>
        </p:nvSpPr>
        <p:spPr/>
        <p:txBody>
          <a:bodyPr/>
          <a:lstStyle/>
          <a:p>
            <a:r>
              <a:rPr lang="es-ES" dirty="0"/>
              <a:t>Universal </a:t>
            </a:r>
            <a:r>
              <a:rPr lang="es-ES" dirty="0" err="1"/>
              <a:t>design</a:t>
            </a:r>
            <a:r>
              <a:rPr lang="es-ES" dirty="0"/>
              <a:t> </a:t>
            </a:r>
            <a:r>
              <a:rPr lang="es-ES" sz="2400" dirty="0">
                <a:solidFill>
                  <a:schemeClr val="tx2"/>
                </a:solidFill>
              </a:rPr>
              <a:t>(Connell et al., 1997)</a:t>
            </a:r>
            <a:endParaRPr lang="es-ES_tradnl" dirty="0">
              <a:solidFill>
                <a:schemeClr val="tx2"/>
              </a:solidFill>
            </a:endParaRPr>
          </a:p>
        </p:txBody>
      </p:sp>
      <p:sp>
        <p:nvSpPr>
          <p:cNvPr id="3" name="Marcador de contenido 2">
            <a:extLst>
              <a:ext uri="{FF2B5EF4-FFF2-40B4-BE49-F238E27FC236}">
                <a16:creationId xmlns:a16="http://schemas.microsoft.com/office/drawing/2014/main" id="{579AB682-6ED7-4C3B-8D3B-A184E7793AF6}"/>
              </a:ext>
            </a:extLst>
          </p:cNvPr>
          <p:cNvSpPr>
            <a:spLocks noGrp="1"/>
          </p:cNvSpPr>
          <p:nvPr>
            <p:ph sz="half" idx="2"/>
          </p:nvPr>
        </p:nvSpPr>
        <p:spPr/>
        <p:txBody>
          <a:bodyPr/>
          <a:lstStyle/>
          <a:p>
            <a:r>
              <a:rPr lang="en-GB" b="1" dirty="0"/>
              <a:t>Principles five and six: tolerance for error and low physical effort</a:t>
            </a:r>
          </a:p>
          <a:p>
            <a:pPr marL="0" indent="0">
              <a:buNone/>
            </a:pPr>
            <a:r>
              <a:rPr lang="en-GB" dirty="0"/>
              <a:t>The “natural design” (</a:t>
            </a:r>
            <a:r>
              <a:rPr lang="es-ES" dirty="0"/>
              <a:t>Van </a:t>
            </a:r>
            <a:r>
              <a:rPr lang="es-ES" dirty="0" err="1"/>
              <a:t>der</a:t>
            </a:r>
            <a:r>
              <a:rPr lang="es-ES" dirty="0"/>
              <a:t> </a:t>
            </a:r>
            <a:r>
              <a:rPr lang="es-ES" dirty="0" err="1"/>
              <a:t>Ryn</a:t>
            </a:r>
            <a:r>
              <a:rPr lang="es-ES" dirty="0"/>
              <a:t> &amp; </a:t>
            </a:r>
            <a:r>
              <a:rPr lang="es-ES" dirty="0" err="1"/>
              <a:t>Cowan</a:t>
            </a:r>
            <a:r>
              <a:rPr lang="es-ES" dirty="0"/>
              <a:t> (2007)</a:t>
            </a:r>
            <a:r>
              <a:rPr lang="en-GB" dirty="0"/>
              <a:t> may not be the most tolerant for error or it may be physically demanding</a:t>
            </a:r>
            <a:r>
              <a:rPr lang="es-ES_tradnl" dirty="0"/>
              <a:t>.</a:t>
            </a:r>
            <a:endParaRPr lang="en-GB" dirty="0"/>
          </a:p>
        </p:txBody>
      </p:sp>
    </p:spTree>
    <p:extLst>
      <p:ext uri="{BB962C8B-B14F-4D97-AF65-F5344CB8AC3E}">
        <p14:creationId xmlns:p14="http://schemas.microsoft.com/office/powerpoint/2010/main" val="334502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63FABE-D061-45BB-8894-ADC643149EE8}"/>
              </a:ext>
            </a:extLst>
          </p:cNvPr>
          <p:cNvSpPr>
            <a:spLocks noGrp="1"/>
          </p:cNvSpPr>
          <p:nvPr>
            <p:ph type="title"/>
          </p:nvPr>
        </p:nvSpPr>
        <p:spPr/>
        <p:txBody>
          <a:bodyPr/>
          <a:lstStyle/>
          <a:p>
            <a:r>
              <a:rPr lang="es-ES" dirty="0" err="1"/>
              <a:t>Conclusions</a:t>
            </a:r>
            <a:endParaRPr lang="es-ES_tradnl" dirty="0"/>
          </a:p>
        </p:txBody>
      </p:sp>
      <p:sp>
        <p:nvSpPr>
          <p:cNvPr id="3" name="Marcador de contenido 2">
            <a:extLst>
              <a:ext uri="{FF2B5EF4-FFF2-40B4-BE49-F238E27FC236}">
                <a16:creationId xmlns:a16="http://schemas.microsoft.com/office/drawing/2014/main" id="{852218B0-3CD5-4930-8B0D-B4E7A03F664C}"/>
              </a:ext>
            </a:extLst>
          </p:cNvPr>
          <p:cNvSpPr>
            <a:spLocks noGrp="1"/>
          </p:cNvSpPr>
          <p:nvPr>
            <p:ph sz="half" idx="2"/>
          </p:nvPr>
        </p:nvSpPr>
        <p:spPr>
          <a:xfrm>
            <a:off x="964023" y="2384587"/>
            <a:ext cx="9996902" cy="2909307"/>
          </a:xfrm>
        </p:spPr>
        <p:txBody>
          <a:bodyPr>
            <a:normAutofit/>
          </a:bodyPr>
          <a:lstStyle/>
          <a:p>
            <a:r>
              <a:rPr lang="en-GB" dirty="0"/>
              <a:t>Some principles (1 and 2) of universal design </a:t>
            </a:r>
            <a:r>
              <a:rPr lang="en-GB" dirty="0">
                <a:solidFill>
                  <a:schemeClr val="tx2"/>
                </a:solidFill>
              </a:rPr>
              <a:t>overlap</a:t>
            </a:r>
            <a:r>
              <a:rPr lang="en-GB" dirty="0"/>
              <a:t> with principles of ecological designs in certain ways, while others (3, 4 and 7) seemingly </a:t>
            </a:r>
            <a:r>
              <a:rPr lang="en-GB" dirty="0">
                <a:solidFill>
                  <a:schemeClr val="tx2"/>
                </a:solidFill>
              </a:rPr>
              <a:t>remain unrelated</a:t>
            </a:r>
            <a:r>
              <a:rPr lang="en-GB" dirty="0"/>
              <a:t>. Certain principles (5 and 6) of universal design could be </a:t>
            </a:r>
            <a:r>
              <a:rPr lang="en-GB" dirty="0">
                <a:solidFill>
                  <a:schemeClr val="tx2"/>
                </a:solidFill>
              </a:rPr>
              <a:t>antagonistic</a:t>
            </a:r>
            <a:r>
              <a:rPr lang="en-GB" dirty="0"/>
              <a:t> with ecological design.</a:t>
            </a:r>
          </a:p>
          <a:p>
            <a:pPr>
              <a:spcBef>
                <a:spcPts val="1200"/>
              </a:spcBef>
            </a:pPr>
            <a:r>
              <a:rPr lang="en-GB" dirty="0"/>
              <a:t>There is a pressing need to create a “universal ecological design” to address disparities between the two approaches.</a:t>
            </a:r>
          </a:p>
        </p:txBody>
      </p:sp>
    </p:spTree>
    <p:extLst>
      <p:ext uri="{BB962C8B-B14F-4D97-AF65-F5344CB8AC3E}">
        <p14:creationId xmlns:p14="http://schemas.microsoft.com/office/powerpoint/2010/main" val="3462143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B63E0A-7464-6450-6B9D-FA08A0BE2048}"/>
              </a:ext>
            </a:extLst>
          </p:cNvPr>
          <p:cNvSpPr>
            <a:spLocks noGrp="1"/>
          </p:cNvSpPr>
          <p:nvPr>
            <p:ph type="title"/>
          </p:nvPr>
        </p:nvSpPr>
        <p:spPr/>
        <p:txBody>
          <a:bodyPr/>
          <a:lstStyle/>
          <a:p>
            <a:r>
              <a:rPr lang="es-ES" dirty="0" err="1"/>
              <a:t>Disclaimer</a:t>
            </a:r>
            <a:endParaRPr lang="es-ES" dirty="0"/>
          </a:p>
        </p:txBody>
      </p:sp>
      <p:sp>
        <p:nvSpPr>
          <p:cNvPr id="3" name="Marcador de contenido 2">
            <a:extLst>
              <a:ext uri="{FF2B5EF4-FFF2-40B4-BE49-F238E27FC236}">
                <a16:creationId xmlns:a16="http://schemas.microsoft.com/office/drawing/2014/main" id="{8F58A1C0-B30C-A8E7-F357-2C944A8875DD}"/>
              </a:ext>
            </a:extLst>
          </p:cNvPr>
          <p:cNvSpPr>
            <a:spLocks noGrp="1"/>
          </p:cNvSpPr>
          <p:nvPr>
            <p:ph sz="half" idx="2"/>
          </p:nvPr>
        </p:nvSpPr>
        <p:spPr>
          <a:xfrm>
            <a:off x="1052051" y="2143433"/>
            <a:ext cx="10402011" cy="3499378"/>
          </a:xfrm>
        </p:spPr>
        <p:txBody>
          <a:bodyPr>
            <a:normAutofit fontScale="92500" lnSpcReduction="20000"/>
          </a:bodyPr>
          <a:lstStyle/>
          <a:p>
            <a:pPr>
              <a:lnSpc>
                <a:spcPct val="160000"/>
              </a:lnSpc>
              <a:spcBef>
                <a:spcPts val="0"/>
              </a:spcBef>
            </a:pPr>
            <a:r>
              <a:rPr lang="en-US" sz="1600" dirty="0" err="1"/>
              <a:t>TransMedia</a:t>
            </a:r>
            <a:r>
              <a:rPr lang="en-US" sz="1600" dirty="0"/>
              <a:t> Catalonia is a research group funded by Secretaria </a:t>
            </a:r>
            <a:r>
              <a:rPr lang="en-US" sz="1600" dirty="0" err="1"/>
              <a:t>d’Universitats</a:t>
            </a:r>
            <a:r>
              <a:rPr lang="en-US" sz="1600" dirty="0"/>
              <a:t> i Recerca del Departament </a:t>
            </a:r>
            <a:r>
              <a:rPr lang="en-US" sz="1600" dirty="0" err="1"/>
              <a:t>d’Empresa</a:t>
            </a:r>
            <a:r>
              <a:rPr lang="en-US" sz="1600" dirty="0"/>
              <a:t> i </a:t>
            </a:r>
            <a:r>
              <a:rPr lang="en-US" sz="1600" dirty="0" err="1"/>
              <a:t>Coneixement</a:t>
            </a:r>
            <a:r>
              <a:rPr lang="en-US" sz="1600" dirty="0"/>
              <a:t> de la Generalitat de Catalunya, under the SGR funding scheme (ref. code 2017SGR113).</a:t>
            </a:r>
          </a:p>
          <a:p>
            <a:pPr>
              <a:lnSpc>
                <a:spcPct val="160000"/>
              </a:lnSpc>
              <a:spcBef>
                <a:spcPts val="0"/>
              </a:spcBef>
            </a:pPr>
            <a:r>
              <a:rPr lang="en-US" sz="1600" dirty="0"/>
              <a:t>Irene Hermosa Ramírez is a FI grant holder from the Catalan Government (2019FI_B 00327).</a:t>
            </a:r>
          </a:p>
          <a:p>
            <a:pPr>
              <a:lnSpc>
                <a:spcPct val="160000"/>
              </a:lnSpc>
              <a:spcBef>
                <a:spcPts val="0"/>
              </a:spcBef>
            </a:pPr>
            <a:r>
              <a:rPr lang="en-US" sz="1600" dirty="0"/>
              <a:t>Texts, marks, logos, names, graphics, images, photographs, illustrations, artwork, audio clips, video clips, and software copyrighted by their respective owners are used on these slides for personal, educational and non-commercial purposes only. Use of any copyrighted material is not authorized without the written consent of the copyright holder. Every effort has been made to respect the copyrights of other parties. If you believe that your copyright has been misused, please direct your correspondence to: irene.hermosa@uab.cat stating your position and we shall </a:t>
            </a:r>
            <a:r>
              <a:rPr lang="en-US" sz="1600" dirty="0" err="1"/>
              <a:t>endeavour</a:t>
            </a:r>
            <a:r>
              <a:rPr lang="en-US" sz="1600" dirty="0"/>
              <a:t> to correct any misuse as early as possible.</a:t>
            </a:r>
          </a:p>
          <a:p>
            <a:pPr>
              <a:lnSpc>
                <a:spcPct val="160000"/>
              </a:lnSpc>
              <a:spcBef>
                <a:spcPts val="0"/>
              </a:spcBef>
            </a:pPr>
            <a:r>
              <a:rPr lang="en-US" sz="1600" dirty="0"/>
              <a:t>This document and its contents reflect the views only of the authors. </a:t>
            </a:r>
            <a:r>
              <a:rPr lang="en-US" sz="1600" dirty="0" err="1"/>
              <a:t>TransMedia</a:t>
            </a:r>
            <a:r>
              <a:rPr lang="en-US" sz="1600" dirty="0"/>
              <a:t> Catalonia and the Spanish </a:t>
            </a:r>
            <a:r>
              <a:rPr lang="en-US" sz="1600" dirty="0" err="1"/>
              <a:t>Ministerio</a:t>
            </a:r>
            <a:r>
              <a:rPr lang="en-US" sz="1600" dirty="0"/>
              <a:t> de </a:t>
            </a:r>
            <a:r>
              <a:rPr lang="en-US" sz="1600" dirty="0" err="1"/>
              <a:t>Ciencia</a:t>
            </a:r>
            <a:r>
              <a:rPr lang="en-US" sz="1600" dirty="0"/>
              <a:t>, </a:t>
            </a:r>
            <a:r>
              <a:rPr lang="en-US" sz="1600" dirty="0" err="1"/>
              <a:t>Innovación</a:t>
            </a:r>
            <a:r>
              <a:rPr lang="en-US" sz="1600" dirty="0"/>
              <a:t> y </a:t>
            </a:r>
            <a:r>
              <a:rPr lang="en-US" sz="1600" dirty="0" err="1"/>
              <a:t>Universidades</a:t>
            </a:r>
            <a:r>
              <a:rPr lang="en-US" sz="1600" dirty="0"/>
              <a:t> cannot be held responsible for any use which may be made of the information contained therein. </a:t>
            </a:r>
          </a:p>
          <a:p>
            <a:pPr>
              <a:lnSpc>
                <a:spcPct val="160000"/>
              </a:lnSpc>
              <a:spcBef>
                <a:spcPts val="0"/>
              </a:spcBef>
            </a:pPr>
            <a:r>
              <a:rPr lang="en-US" sz="1600" dirty="0"/>
              <a:t>This work is licensed under a Creative Commons Attribution-</a:t>
            </a:r>
            <a:r>
              <a:rPr lang="en-US" sz="1600" dirty="0" err="1"/>
              <a:t>NonCommercial</a:t>
            </a:r>
            <a:r>
              <a:rPr lang="en-US" sz="1600" dirty="0"/>
              <a:t>-</a:t>
            </a:r>
            <a:r>
              <a:rPr lang="en-US" sz="1600" dirty="0" err="1"/>
              <a:t>NoDerivatives</a:t>
            </a:r>
            <a:r>
              <a:rPr lang="en-US" sz="1600" dirty="0"/>
              <a:t> 4.0 International License. </a:t>
            </a:r>
          </a:p>
        </p:txBody>
      </p:sp>
    </p:spTree>
    <p:extLst>
      <p:ext uri="{BB962C8B-B14F-4D97-AF65-F5344CB8AC3E}">
        <p14:creationId xmlns:p14="http://schemas.microsoft.com/office/powerpoint/2010/main" val="22795643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texto 5">
            <a:extLst>
              <a:ext uri="{FF2B5EF4-FFF2-40B4-BE49-F238E27FC236}">
                <a16:creationId xmlns:a16="http://schemas.microsoft.com/office/drawing/2014/main" id="{09A4FEC1-C98A-4DF4-AA2A-87CF728DA87F}"/>
              </a:ext>
            </a:extLst>
          </p:cNvPr>
          <p:cNvSpPr>
            <a:spLocks noGrp="1"/>
          </p:cNvSpPr>
          <p:nvPr>
            <p:ph type="body" sz="quarter" idx="11"/>
          </p:nvPr>
        </p:nvSpPr>
        <p:spPr>
          <a:xfrm>
            <a:off x="6896100" y="4115988"/>
            <a:ext cx="4914900" cy="791215"/>
          </a:xfrm>
        </p:spPr>
        <p:txBody>
          <a:bodyPr anchor="ctr"/>
          <a:lstStyle/>
          <a:p>
            <a:pPr>
              <a:lnSpc>
                <a:spcPct val="100000"/>
              </a:lnSpc>
            </a:pPr>
            <a:r>
              <a:rPr lang="es-ES" sz="2600" dirty="0"/>
              <a:t>Universitat Autònoma de Barcelona</a:t>
            </a:r>
            <a:endParaRPr lang="es-ES_tradnl" sz="2600" dirty="0"/>
          </a:p>
        </p:txBody>
      </p:sp>
      <p:sp>
        <p:nvSpPr>
          <p:cNvPr id="5" name="Subtítulo 4">
            <a:extLst>
              <a:ext uri="{FF2B5EF4-FFF2-40B4-BE49-F238E27FC236}">
                <a16:creationId xmlns:a16="http://schemas.microsoft.com/office/drawing/2014/main" id="{5FFD9F14-F60A-495F-AC1A-780653E7F246}"/>
              </a:ext>
            </a:extLst>
          </p:cNvPr>
          <p:cNvSpPr>
            <a:spLocks noGrp="1"/>
          </p:cNvSpPr>
          <p:nvPr>
            <p:ph type="subTitle" idx="1"/>
          </p:nvPr>
        </p:nvSpPr>
        <p:spPr/>
        <p:txBody>
          <a:bodyPr/>
          <a:lstStyle/>
          <a:p>
            <a:r>
              <a:rPr lang="es-ES" dirty="0"/>
              <a:t>Irene Hermosa-Ramírez</a:t>
            </a:r>
            <a:endParaRPr lang="es-ES_tradnl" dirty="0"/>
          </a:p>
        </p:txBody>
      </p:sp>
      <p:sp>
        <p:nvSpPr>
          <p:cNvPr id="4" name="Título 3">
            <a:extLst>
              <a:ext uri="{FF2B5EF4-FFF2-40B4-BE49-F238E27FC236}">
                <a16:creationId xmlns:a16="http://schemas.microsoft.com/office/drawing/2014/main" id="{D074BC96-BB79-49B7-9791-EC58E5F94AD0}"/>
              </a:ext>
            </a:extLst>
          </p:cNvPr>
          <p:cNvSpPr>
            <a:spLocks noGrp="1"/>
          </p:cNvSpPr>
          <p:nvPr>
            <p:ph type="title"/>
          </p:nvPr>
        </p:nvSpPr>
        <p:spPr/>
        <p:txBody>
          <a:bodyPr/>
          <a:lstStyle/>
          <a:p>
            <a:r>
              <a:rPr lang="es-ES" dirty="0" err="1"/>
              <a:t>Thank</a:t>
            </a:r>
            <a:r>
              <a:rPr lang="es-ES" dirty="0"/>
              <a:t> </a:t>
            </a:r>
            <a:r>
              <a:rPr lang="es-ES" dirty="0" err="1"/>
              <a:t>you</a:t>
            </a:r>
            <a:r>
              <a:rPr lang="es-ES" dirty="0"/>
              <a:t>!</a:t>
            </a:r>
            <a:endParaRPr lang="es-ES_tradnl" dirty="0"/>
          </a:p>
        </p:txBody>
      </p:sp>
      <p:pic>
        <p:nvPicPr>
          <p:cNvPr id="1030" name="Picture 6" descr="Accessibility symbol depicting a simple sketch figure within a circle. The figure's head, hands and feet are blue spheres.">
            <a:extLst>
              <a:ext uri="{FF2B5EF4-FFF2-40B4-BE49-F238E27FC236}">
                <a16:creationId xmlns:a16="http://schemas.microsoft.com/office/drawing/2014/main" id="{587883EB-4483-4E46-9D05-4EC1275362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3920" y="990600"/>
            <a:ext cx="4876800" cy="48768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A green leaf accompaning the accessibility symbol">
            <a:extLst>
              <a:ext uri="{FF2B5EF4-FFF2-40B4-BE49-F238E27FC236}">
                <a16:creationId xmlns:a16="http://schemas.microsoft.com/office/drawing/2014/main" id="{9E698049-0C32-4F62-8DBE-5077FE8F66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35894" y="-4618"/>
            <a:ext cx="2390775" cy="1914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2560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A2DF75-F2F7-40EA-AE1F-663552401982}"/>
              </a:ext>
            </a:extLst>
          </p:cNvPr>
          <p:cNvSpPr>
            <a:spLocks noGrp="1"/>
          </p:cNvSpPr>
          <p:nvPr>
            <p:ph type="title"/>
          </p:nvPr>
        </p:nvSpPr>
        <p:spPr/>
        <p:txBody>
          <a:bodyPr/>
          <a:lstStyle/>
          <a:p>
            <a:r>
              <a:rPr lang="es-ES" dirty="0" err="1"/>
              <a:t>Introduction</a:t>
            </a:r>
            <a:endParaRPr lang="es-ES_tradnl" dirty="0"/>
          </a:p>
        </p:txBody>
      </p:sp>
      <p:sp>
        <p:nvSpPr>
          <p:cNvPr id="3" name="Marcador de contenido 2">
            <a:extLst>
              <a:ext uri="{FF2B5EF4-FFF2-40B4-BE49-F238E27FC236}">
                <a16:creationId xmlns:a16="http://schemas.microsoft.com/office/drawing/2014/main" id="{8153C02D-B043-4A9B-8DD4-73CC39088713}"/>
              </a:ext>
            </a:extLst>
          </p:cNvPr>
          <p:cNvSpPr>
            <a:spLocks noGrp="1"/>
          </p:cNvSpPr>
          <p:nvPr>
            <p:ph sz="half" idx="2"/>
          </p:nvPr>
        </p:nvSpPr>
        <p:spPr>
          <a:xfrm>
            <a:off x="964023" y="2384587"/>
            <a:ext cx="9996902" cy="3275068"/>
          </a:xfrm>
        </p:spPr>
        <p:txBody>
          <a:bodyPr>
            <a:normAutofit fontScale="77500" lnSpcReduction="20000"/>
          </a:bodyPr>
          <a:lstStyle/>
          <a:p>
            <a:r>
              <a:rPr lang="en-GB" sz="3100" dirty="0"/>
              <a:t>Theorical reflection on the common ground and main divergences between </a:t>
            </a:r>
            <a:r>
              <a:rPr lang="en-GB" sz="3100" b="1" dirty="0"/>
              <a:t>universal design </a:t>
            </a:r>
            <a:r>
              <a:rPr lang="en-GB" sz="3100" dirty="0"/>
              <a:t>and </a:t>
            </a:r>
            <a:r>
              <a:rPr lang="en-GB" sz="3100" b="1" dirty="0"/>
              <a:t>ecological design</a:t>
            </a:r>
          </a:p>
          <a:p>
            <a:r>
              <a:rPr lang="en-GB" sz="3100" dirty="0"/>
              <a:t>Replication of Udo and </a:t>
            </a:r>
            <a:r>
              <a:rPr lang="en-GB" sz="3100" dirty="0" err="1"/>
              <a:t>Fel’s</a:t>
            </a:r>
            <a:r>
              <a:rPr lang="en-GB" sz="3100" dirty="0"/>
              <a:t> (2010) study on universal design and live AD</a:t>
            </a:r>
          </a:p>
          <a:p>
            <a:pPr marL="0" indent="0">
              <a:buNone/>
            </a:pPr>
            <a:endParaRPr lang="en-GB" dirty="0"/>
          </a:p>
          <a:p>
            <a:pPr marL="0" indent="0">
              <a:buNone/>
            </a:pPr>
            <a:r>
              <a:rPr lang="en-GB" sz="4000" dirty="0"/>
              <a:t>	</a:t>
            </a:r>
            <a:r>
              <a:rPr lang="en-GB" sz="3600" dirty="0"/>
              <a:t>Where do universal design and ecological design overlap?</a:t>
            </a:r>
          </a:p>
          <a:p>
            <a:pPr marL="0" indent="0">
              <a:buNone/>
            </a:pPr>
            <a:r>
              <a:rPr lang="en-GB" sz="3600" dirty="0"/>
              <a:t>	What are the main discrepancies between universal and 	ecological design?</a:t>
            </a:r>
          </a:p>
        </p:txBody>
      </p:sp>
    </p:spTree>
    <p:extLst>
      <p:ext uri="{BB962C8B-B14F-4D97-AF65-F5344CB8AC3E}">
        <p14:creationId xmlns:p14="http://schemas.microsoft.com/office/powerpoint/2010/main" val="2820411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80CCC4-F873-46EF-99B6-A167DCB3C67F}"/>
              </a:ext>
            </a:extLst>
          </p:cNvPr>
          <p:cNvSpPr>
            <a:spLocks noGrp="1"/>
          </p:cNvSpPr>
          <p:nvPr>
            <p:ph type="title"/>
          </p:nvPr>
        </p:nvSpPr>
        <p:spPr/>
        <p:txBody>
          <a:bodyPr>
            <a:normAutofit fontScale="90000"/>
          </a:bodyPr>
          <a:lstStyle/>
          <a:p>
            <a:r>
              <a:rPr lang="es-ES" dirty="0" err="1"/>
              <a:t>Principles</a:t>
            </a:r>
            <a:r>
              <a:rPr lang="es-ES" dirty="0"/>
              <a:t> </a:t>
            </a:r>
            <a:r>
              <a:rPr lang="es-ES" dirty="0" err="1"/>
              <a:t>of</a:t>
            </a:r>
            <a:r>
              <a:rPr lang="es-ES" dirty="0"/>
              <a:t> </a:t>
            </a:r>
            <a:r>
              <a:rPr lang="es-ES" dirty="0" err="1"/>
              <a:t>ecological</a:t>
            </a:r>
            <a:r>
              <a:rPr lang="es-ES" dirty="0"/>
              <a:t> </a:t>
            </a:r>
            <a:r>
              <a:rPr lang="es-ES" dirty="0" err="1"/>
              <a:t>design</a:t>
            </a:r>
            <a:r>
              <a:rPr lang="es-ES" dirty="0"/>
              <a:t> (1)</a:t>
            </a:r>
            <a:endParaRPr lang="es-ES_tradnl" dirty="0"/>
          </a:p>
        </p:txBody>
      </p:sp>
      <p:sp>
        <p:nvSpPr>
          <p:cNvPr id="3" name="Marcador de contenido 2">
            <a:extLst>
              <a:ext uri="{FF2B5EF4-FFF2-40B4-BE49-F238E27FC236}">
                <a16:creationId xmlns:a16="http://schemas.microsoft.com/office/drawing/2014/main" id="{ACCE9298-A214-4A65-A30C-9460FF2E615B}"/>
              </a:ext>
            </a:extLst>
          </p:cNvPr>
          <p:cNvSpPr>
            <a:spLocks noGrp="1"/>
          </p:cNvSpPr>
          <p:nvPr>
            <p:ph type="body" sz="quarter" idx="10"/>
          </p:nvPr>
        </p:nvSpPr>
        <p:spPr>
          <a:xfrm>
            <a:off x="952499" y="2136808"/>
            <a:ext cx="10328309" cy="3532603"/>
          </a:xfrm>
        </p:spPr>
        <p:txBody>
          <a:bodyPr>
            <a:noAutofit/>
          </a:bodyPr>
          <a:lstStyle/>
          <a:p>
            <a:pPr marL="0" indent="0">
              <a:buNone/>
            </a:pPr>
            <a:r>
              <a:rPr lang="nl-NL" sz="2400" dirty="0"/>
              <a:t>1) Solutions grow from place</a:t>
            </a:r>
          </a:p>
          <a:p>
            <a:pPr marL="0" indent="0">
              <a:buNone/>
            </a:pPr>
            <a:r>
              <a:rPr lang="nl-NL" sz="2400" dirty="0"/>
              <a:t>2) Ecological accounting informs design</a:t>
            </a:r>
          </a:p>
          <a:p>
            <a:pPr marL="0" indent="0">
              <a:buNone/>
            </a:pPr>
            <a:r>
              <a:rPr lang="nl-NL" sz="2400" dirty="0"/>
              <a:t>3) Design with nature</a:t>
            </a:r>
          </a:p>
          <a:p>
            <a:pPr marL="0" indent="0">
              <a:buNone/>
            </a:pPr>
            <a:r>
              <a:rPr lang="nl-NL" sz="2400" dirty="0"/>
              <a:t>4) Everyone is a designer</a:t>
            </a:r>
          </a:p>
          <a:p>
            <a:pPr marL="0" indent="0">
              <a:buNone/>
            </a:pPr>
            <a:r>
              <a:rPr lang="es-ES_tradnl" sz="2400" dirty="0"/>
              <a:t>5) </a:t>
            </a:r>
            <a:r>
              <a:rPr lang="es-ES_tradnl" sz="2400" dirty="0" err="1"/>
              <a:t>Make</a:t>
            </a:r>
            <a:r>
              <a:rPr lang="es-ES_tradnl" sz="2400" dirty="0"/>
              <a:t> </a:t>
            </a:r>
            <a:r>
              <a:rPr lang="es-ES_tradnl" sz="2400" dirty="0" err="1"/>
              <a:t>nature</a:t>
            </a:r>
            <a:r>
              <a:rPr lang="es-ES_tradnl" sz="2400" dirty="0"/>
              <a:t> visible</a:t>
            </a:r>
          </a:p>
        </p:txBody>
      </p:sp>
      <p:sp>
        <p:nvSpPr>
          <p:cNvPr id="6" name="Marcador de texto 5">
            <a:extLst>
              <a:ext uri="{FF2B5EF4-FFF2-40B4-BE49-F238E27FC236}">
                <a16:creationId xmlns:a16="http://schemas.microsoft.com/office/drawing/2014/main" id="{5500AC52-11F8-4E1B-ABA4-D26FE8E7F513}"/>
              </a:ext>
            </a:extLst>
          </p:cNvPr>
          <p:cNvSpPr>
            <a:spLocks noGrp="1"/>
          </p:cNvSpPr>
          <p:nvPr>
            <p:ph type="body" sz="quarter" idx="12"/>
          </p:nvPr>
        </p:nvSpPr>
        <p:spPr>
          <a:xfrm>
            <a:off x="3291439" y="954229"/>
            <a:ext cx="9567030" cy="535697"/>
          </a:xfrm>
        </p:spPr>
        <p:txBody>
          <a:bodyPr/>
          <a:lstStyle/>
          <a:p>
            <a:pPr>
              <a:lnSpc>
                <a:spcPct val="100000"/>
              </a:lnSpc>
            </a:pPr>
            <a:r>
              <a:rPr lang="es-ES" dirty="0"/>
              <a:t>Van </a:t>
            </a:r>
            <a:r>
              <a:rPr lang="es-ES" dirty="0" err="1"/>
              <a:t>der</a:t>
            </a:r>
            <a:r>
              <a:rPr lang="es-ES" dirty="0"/>
              <a:t> </a:t>
            </a:r>
            <a:r>
              <a:rPr lang="es-ES" dirty="0" err="1"/>
              <a:t>Ryn</a:t>
            </a:r>
            <a:r>
              <a:rPr lang="es-ES" dirty="0"/>
              <a:t> &amp; </a:t>
            </a:r>
            <a:r>
              <a:rPr lang="es-ES" dirty="0" err="1"/>
              <a:t>Cowan</a:t>
            </a:r>
            <a:r>
              <a:rPr lang="es-ES" dirty="0"/>
              <a:t> (2007)</a:t>
            </a:r>
            <a:endParaRPr lang="es-ES_tradnl" dirty="0"/>
          </a:p>
        </p:txBody>
      </p:sp>
    </p:spTree>
    <p:extLst>
      <p:ext uri="{BB962C8B-B14F-4D97-AF65-F5344CB8AC3E}">
        <p14:creationId xmlns:p14="http://schemas.microsoft.com/office/powerpoint/2010/main" val="2561266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80CCC4-F873-46EF-99B6-A167DCB3C67F}"/>
              </a:ext>
            </a:extLst>
          </p:cNvPr>
          <p:cNvSpPr>
            <a:spLocks noGrp="1"/>
          </p:cNvSpPr>
          <p:nvPr>
            <p:ph type="title"/>
          </p:nvPr>
        </p:nvSpPr>
        <p:spPr/>
        <p:txBody>
          <a:bodyPr>
            <a:normAutofit fontScale="90000"/>
          </a:bodyPr>
          <a:lstStyle/>
          <a:p>
            <a:r>
              <a:rPr lang="es-ES" dirty="0" err="1"/>
              <a:t>Principles</a:t>
            </a:r>
            <a:r>
              <a:rPr lang="es-ES" dirty="0"/>
              <a:t> </a:t>
            </a:r>
            <a:r>
              <a:rPr lang="es-ES" dirty="0" err="1"/>
              <a:t>of</a:t>
            </a:r>
            <a:r>
              <a:rPr lang="es-ES" dirty="0"/>
              <a:t> </a:t>
            </a:r>
            <a:r>
              <a:rPr lang="es-ES" dirty="0" err="1"/>
              <a:t>ecological</a:t>
            </a:r>
            <a:r>
              <a:rPr lang="es-ES" dirty="0"/>
              <a:t> </a:t>
            </a:r>
            <a:r>
              <a:rPr lang="es-ES" dirty="0" err="1"/>
              <a:t>design</a:t>
            </a:r>
            <a:r>
              <a:rPr lang="es-ES" dirty="0"/>
              <a:t> (2)</a:t>
            </a:r>
            <a:endParaRPr lang="es-ES_tradnl" dirty="0"/>
          </a:p>
        </p:txBody>
      </p:sp>
      <p:sp>
        <p:nvSpPr>
          <p:cNvPr id="3" name="Marcador de contenido 2">
            <a:extLst>
              <a:ext uri="{FF2B5EF4-FFF2-40B4-BE49-F238E27FC236}">
                <a16:creationId xmlns:a16="http://schemas.microsoft.com/office/drawing/2014/main" id="{ACCE9298-A214-4A65-A30C-9460FF2E615B}"/>
              </a:ext>
            </a:extLst>
          </p:cNvPr>
          <p:cNvSpPr>
            <a:spLocks noGrp="1"/>
          </p:cNvSpPr>
          <p:nvPr>
            <p:ph type="body" sz="quarter" idx="10"/>
          </p:nvPr>
        </p:nvSpPr>
        <p:spPr>
          <a:xfrm>
            <a:off x="952499" y="2136808"/>
            <a:ext cx="10328309" cy="3532603"/>
          </a:xfrm>
        </p:spPr>
        <p:txBody>
          <a:bodyPr>
            <a:noAutofit/>
          </a:bodyPr>
          <a:lstStyle/>
          <a:p>
            <a:pPr marL="457200" indent="-457200">
              <a:buAutoNum type="arabicParenR"/>
            </a:pPr>
            <a:r>
              <a:rPr lang="en-US" sz="2000" dirty="0"/>
              <a:t>Meet the inherent needs of humans</a:t>
            </a:r>
          </a:p>
          <a:p>
            <a:pPr marL="457200" indent="-457200">
              <a:buAutoNum type="arabicParenR"/>
            </a:pPr>
            <a:r>
              <a:rPr lang="en-US" sz="2000" dirty="0"/>
              <a:t>Move toward resource sustainability</a:t>
            </a:r>
          </a:p>
          <a:p>
            <a:pPr marL="457200" indent="-457200">
              <a:buAutoNum type="arabicParenR"/>
            </a:pPr>
            <a:r>
              <a:rPr lang="en-US" sz="2000" dirty="0"/>
              <a:t>Maintain ecological integrity</a:t>
            </a:r>
          </a:p>
          <a:p>
            <a:pPr marL="457200" indent="-457200">
              <a:buAutoNum type="arabicParenR"/>
            </a:pPr>
            <a:r>
              <a:rPr lang="en-US" sz="2000" dirty="0"/>
              <a:t>Emulate natural ecosystems</a:t>
            </a:r>
          </a:p>
          <a:p>
            <a:pPr marL="457200" indent="-457200">
              <a:buAutoNum type="arabicParenR"/>
            </a:pPr>
            <a:r>
              <a:rPr lang="en-US" sz="2000" dirty="0"/>
              <a:t>Eliminate natural debt</a:t>
            </a:r>
          </a:p>
          <a:p>
            <a:pPr marL="457200" indent="-457200">
              <a:buAutoNum type="arabicParenR"/>
            </a:pPr>
            <a:r>
              <a:rPr lang="en-US" sz="2000" dirty="0"/>
              <a:t>Protect natural habitat</a:t>
            </a:r>
          </a:p>
          <a:p>
            <a:pPr marL="457200" indent="-457200">
              <a:buAutoNum type="arabicParenR"/>
            </a:pPr>
            <a:r>
              <a:rPr lang="en-US" sz="2000" dirty="0"/>
              <a:t>Increase environmental literacy</a:t>
            </a:r>
            <a:endParaRPr lang="es-ES_tradnl" sz="2000" dirty="0"/>
          </a:p>
        </p:txBody>
      </p:sp>
      <p:sp>
        <p:nvSpPr>
          <p:cNvPr id="6" name="Marcador de texto 5">
            <a:extLst>
              <a:ext uri="{FF2B5EF4-FFF2-40B4-BE49-F238E27FC236}">
                <a16:creationId xmlns:a16="http://schemas.microsoft.com/office/drawing/2014/main" id="{5500AC52-11F8-4E1B-ABA4-D26FE8E7F513}"/>
              </a:ext>
            </a:extLst>
          </p:cNvPr>
          <p:cNvSpPr>
            <a:spLocks noGrp="1"/>
          </p:cNvSpPr>
          <p:nvPr>
            <p:ph type="body" sz="quarter" idx="12"/>
          </p:nvPr>
        </p:nvSpPr>
        <p:spPr>
          <a:xfrm>
            <a:off x="3291439" y="954229"/>
            <a:ext cx="9567030" cy="535697"/>
          </a:xfrm>
        </p:spPr>
        <p:txBody>
          <a:bodyPr/>
          <a:lstStyle/>
          <a:p>
            <a:pPr>
              <a:lnSpc>
                <a:spcPct val="100000"/>
              </a:lnSpc>
            </a:pPr>
            <a:r>
              <a:rPr lang="es-ES" dirty="0"/>
              <a:t>Shu-Yang, Freedman &amp; Cote (2004)</a:t>
            </a:r>
          </a:p>
        </p:txBody>
      </p:sp>
    </p:spTree>
    <p:extLst>
      <p:ext uri="{BB962C8B-B14F-4D97-AF65-F5344CB8AC3E}">
        <p14:creationId xmlns:p14="http://schemas.microsoft.com/office/powerpoint/2010/main" val="2176085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2ECFEE-18FD-4427-BA01-B876C2F32D1A}"/>
              </a:ext>
            </a:extLst>
          </p:cNvPr>
          <p:cNvSpPr>
            <a:spLocks noGrp="1"/>
          </p:cNvSpPr>
          <p:nvPr>
            <p:ph type="title"/>
          </p:nvPr>
        </p:nvSpPr>
        <p:spPr/>
        <p:txBody>
          <a:bodyPr/>
          <a:lstStyle/>
          <a:p>
            <a:r>
              <a:rPr lang="es-ES" dirty="0"/>
              <a:t>Universal </a:t>
            </a:r>
            <a:r>
              <a:rPr lang="es-ES" dirty="0" err="1"/>
              <a:t>design</a:t>
            </a:r>
            <a:r>
              <a:rPr lang="es-ES" dirty="0"/>
              <a:t> </a:t>
            </a:r>
            <a:r>
              <a:rPr lang="es-ES" sz="2400" dirty="0">
                <a:solidFill>
                  <a:schemeClr val="tx2"/>
                </a:solidFill>
              </a:rPr>
              <a:t>(Connell et al., 1997)</a:t>
            </a:r>
            <a:endParaRPr lang="es-ES_tradnl" dirty="0">
              <a:solidFill>
                <a:schemeClr val="tx2"/>
              </a:solidFill>
            </a:endParaRPr>
          </a:p>
        </p:txBody>
      </p:sp>
      <p:sp>
        <p:nvSpPr>
          <p:cNvPr id="3" name="Marcador de contenido 2">
            <a:extLst>
              <a:ext uri="{FF2B5EF4-FFF2-40B4-BE49-F238E27FC236}">
                <a16:creationId xmlns:a16="http://schemas.microsoft.com/office/drawing/2014/main" id="{579AB682-6ED7-4C3B-8D3B-A184E7793AF6}"/>
              </a:ext>
            </a:extLst>
          </p:cNvPr>
          <p:cNvSpPr>
            <a:spLocks noGrp="1"/>
          </p:cNvSpPr>
          <p:nvPr>
            <p:ph sz="half" idx="2"/>
          </p:nvPr>
        </p:nvSpPr>
        <p:spPr>
          <a:xfrm>
            <a:off x="964023" y="2384588"/>
            <a:ext cx="9996902" cy="3188439"/>
          </a:xfrm>
        </p:spPr>
        <p:txBody>
          <a:bodyPr>
            <a:normAutofit/>
          </a:bodyPr>
          <a:lstStyle/>
          <a:p>
            <a:r>
              <a:rPr lang="en-GB" b="1" dirty="0"/>
              <a:t>Principle one: equitable use</a:t>
            </a:r>
          </a:p>
          <a:p>
            <a:pPr marL="0" indent="0">
              <a:buNone/>
            </a:pPr>
            <a:r>
              <a:rPr lang="en-GB" dirty="0"/>
              <a:t>Resemblance with the ecological principle of </a:t>
            </a:r>
            <a:r>
              <a:rPr lang="en-GB" i="1" dirty="0"/>
              <a:t>meeting the inherent needs of humans </a:t>
            </a:r>
            <a:r>
              <a:rPr lang="en-GB" dirty="0"/>
              <a:t>while avoiding ecological damage (Shu-Yang, Freedman &amp; Cote, 2004).</a:t>
            </a:r>
          </a:p>
          <a:p>
            <a:pPr>
              <a:buFontTx/>
              <a:buChar char="-"/>
            </a:pPr>
            <a:r>
              <a:rPr lang="en-GB" dirty="0"/>
              <a:t>How can media access services avoid ecological damage?</a:t>
            </a:r>
          </a:p>
          <a:p>
            <a:pPr lvl="1">
              <a:buFontTx/>
              <a:buChar char="-"/>
            </a:pPr>
            <a:r>
              <a:rPr lang="en-GB" sz="2000" dirty="0"/>
              <a:t>Upcycling (Oncins, 2021) and translating (Jankowska, </a:t>
            </a:r>
            <a:r>
              <a:rPr lang="en-GB" sz="2000" dirty="0" err="1"/>
              <a:t>Milc</a:t>
            </a:r>
            <a:r>
              <a:rPr lang="en-GB" sz="2000" dirty="0"/>
              <a:t> &amp; Fryer, 2017) AD</a:t>
            </a:r>
          </a:p>
        </p:txBody>
      </p:sp>
    </p:spTree>
    <p:extLst>
      <p:ext uri="{BB962C8B-B14F-4D97-AF65-F5344CB8AC3E}">
        <p14:creationId xmlns:p14="http://schemas.microsoft.com/office/powerpoint/2010/main" val="2313930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2ECFEE-18FD-4427-BA01-B876C2F32D1A}"/>
              </a:ext>
            </a:extLst>
          </p:cNvPr>
          <p:cNvSpPr>
            <a:spLocks noGrp="1"/>
          </p:cNvSpPr>
          <p:nvPr>
            <p:ph type="title"/>
          </p:nvPr>
        </p:nvSpPr>
        <p:spPr/>
        <p:txBody>
          <a:bodyPr/>
          <a:lstStyle/>
          <a:p>
            <a:r>
              <a:rPr lang="es-ES" dirty="0"/>
              <a:t>Universal </a:t>
            </a:r>
            <a:r>
              <a:rPr lang="es-ES" dirty="0" err="1"/>
              <a:t>design</a:t>
            </a:r>
            <a:r>
              <a:rPr lang="es-ES" dirty="0"/>
              <a:t> </a:t>
            </a:r>
            <a:r>
              <a:rPr lang="es-ES" sz="2400" dirty="0">
                <a:solidFill>
                  <a:schemeClr val="tx2"/>
                </a:solidFill>
              </a:rPr>
              <a:t>(Connell et al., 1997)</a:t>
            </a:r>
            <a:endParaRPr lang="es-ES_tradnl" dirty="0">
              <a:solidFill>
                <a:schemeClr val="tx2"/>
              </a:solidFill>
            </a:endParaRPr>
          </a:p>
        </p:txBody>
      </p:sp>
      <p:sp>
        <p:nvSpPr>
          <p:cNvPr id="3" name="Marcador de contenido 2">
            <a:extLst>
              <a:ext uri="{FF2B5EF4-FFF2-40B4-BE49-F238E27FC236}">
                <a16:creationId xmlns:a16="http://schemas.microsoft.com/office/drawing/2014/main" id="{579AB682-6ED7-4C3B-8D3B-A184E7793AF6}"/>
              </a:ext>
            </a:extLst>
          </p:cNvPr>
          <p:cNvSpPr>
            <a:spLocks noGrp="1"/>
          </p:cNvSpPr>
          <p:nvPr>
            <p:ph sz="half" idx="2"/>
          </p:nvPr>
        </p:nvSpPr>
        <p:spPr>
          <a:xfrm>
            <a:off x="964023" y="2384587"/>
            <a:ext cx="9996902" cy="3063311"/>
          </a:xfrm>
        </p:spPr>
        <p:txBody>
          <a:bodyPr>
            <a:normAutofit/>
          </a:bodyPr>
          <a:lstStyle/>
          <a:p>
            <a:r>
              <a:rPr lang="en-GB" b="1" dirty="0"/>
              <a:t>Principle two: flexibility in use</a:t>
            </a:r>
          </a:p>
          <a:p>
            <a:pPr marL="0" indent="0">
              <a:buNone/>
            </a:pPr>
            <a:r>
              <a:rPr lang="en-GB" dirty="0"/>
              <a:t>“The design accommodates a wide range of individual preference and abilities”. (Connell et al., 1997, p. 34).</a:t>
            </a:r>
          </a:p>
          <a:p>
            <a:pPr marL="0" indent="0">
              <a:buNone/>
            </a:pPr>
            <a:r>
              <a:rPr lang="en-GB" dirty="0"/>
              <a:t>Including the preferences of users in the design of any MA solution is increasingly becoming a widespread practice &gt; Everyone is a designer (</a:t>
            </a:r>
            <a:r>
              <a:rPr lang="es-ES" dirty="0"/>
              <a:t>Van </a:t>
            </a:r>
            <a:r>
              <a:rPr lang="es-ES" dirty="0" err="1"/>
              <a:t>der</a:t>
            </a:r>
            <a:r>
              <a:rPr lang="es-ES" dirty="0"/>
              <a:t> </a:t>
            </a:r>
            <a:r>
              <a:rPr lang="es-ES" dirty="0" err="1"/>
              <a:t>Ryn</a:t>
            </a:r>
            <a:r>
              <a:rPr lang="es-ES" dirty="0"/>
              <a:t> &amp; </a:t>
            </a:r>
            <a:r>
              <a:rPr lang="es-ES" dirty="0" err="1"/>
              <a:t>Cowan</a:t>
            </a:r>
            <a:r>
              <a:rPr lang="es-ES" dirty="0"/>
              <a:t>, 2007</a:t>
            </a:r>
            <a:r>
              <a:rPr lang="en-GB" dirty="0"/>
              <a:t>)</a:t>
            </a:r>
          </a:p>
        </p:txBody>
      </p:sp>
    </p:spTree>
    <p:extLst>
      <p:ext uri="{BB962C8B-B14F-4D97-AF65-F5344CB8AC3E}">
        <p14:creationId xmlns:p14="http://schemas.microsoft.com/office/powerpoint/2010/main" val="1968132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050F3A3D-492C-4177-9D25-D87A08DE22C5}"/>
              </a:ext>
            </a:extLst>
          </p:cNvPr>
          <p:cNvSpPr>
            <a:spLocks noGrp="1"/>
          </p:cNvSpPr>
          <p:nvPr>
            <p:ph type="title"/>
          </p:nvPr>
        </p:nvSpPr>
        <p:spPr>
          <a:xfrm>
            <a:off x="964022" y="2476500"/>
            <a:ext cx="6755439" cy="3289971"/>
          </a:xfrm>
        </p:spPr>
        <p:txBody>
          <a:bodyPr>
            <a:normAutofit/>
          </a:bodyPr>
          <a:lstStyle/>
          <a:p>
            <a:r>
              <a:rPr lang="en-US" dirty="0"/>
              <a:t>“Ecological design suggests a deeply </a:t>
            </a:r>
            <a:r>
              <a:rPr lang="en-US" b="1" dirty="0"/>
              <a:t>participatory process </a:t>
            </a:r>
            <a:r>
              <a:rPr lang="en-US" dirty="0"/>
              <a:t>in which </a:t>
            </a:r>
            <a:r>
              <a:rPr lang="en-US" b="1" dirty="0"/>
              <a:t>technical disciplinary languages and barriers </a:t>
            </a:r>
            <a:r>
              <a:rPr lang="en-US" dirty="0"/>
              <a:t>are exchanged for a shared understanding of the design problem. Ecological design changes the old rules about what counts for knowledge and who counts as knower”.</a:t>
            </a:r>
            <a:endParaRPr lang="es-ES_tradnl" dirty="0"/>
          </a:p>
        </p:txBody>
      </p:sp>
      <p:sp>
        <p:nvSpPr>
          <p:cNvPr id="5" name="CuadroTexto 4">
            <a:extLst>
              <a:ext uri="{FF2B5EF4-FFF2-40B4-BE49-F238E27FC236}">
                <a16:creationId xmlns:a16="http://schemas.microsoft.com/office/drawing/2014/main" id="{1ACDA480-0441-4515-9BE5-6CBD99F5B328}"/>
              </a:ext>
            </a:extLst>
          </p:cNvPr>
          <p:cNvSpPr txBox="1"/>
          <p:nvPr/>
        </p:nvSpPr>
        <p:spPr>
          <a:xfrm>
            <a:off x="3676850" y="5731542"/>
            <a:ext cx="3332194" cy="369332"/>
          </a:xfrm>
          <a:prstGeom prst="rect">
            <a:avLst/>
          </a:prstGeom>
          <a:noFill/>
        </p:spPr>
        <p:txBody>
          <a:bodyPr wrap="none" rtlCol="0">
            <a:spAutoFit/>
          </a:bodyPr>
          <a:lstStyle/>
          <a:p>
            <a:r>
              <a:rPr lang="es-ES" dirty="0">
                <a:solidFill>
                  <a:schemeClr val="tx2"/>
                </a:solidFill>
              </a:rPr>
              <a:t>Van </a:t>
            </a:r>
            <a:r>
              <a:rPr lang="es-ES" dirty="0" err="1">
                <a:solidFill>
                  <a:schemeClr val="tx2"/>
                </a:solidFill>
              </a:rPr>
              <a:t>der</a:t>
            </a:r>
            <a:r>
              <a:rPr lang="es-ES" dirty="0">
                <a:solidFill>
                  <a:schemeClr val="tx2"/>
                </a:solidFill>
              </a:rPr>
              <a:t> </a:t>
            </a:r>
            <a:r>
              <a:rPr lang="es-ES" dirty="0" err="1">
                <a:solidFill>
                  <a:schemeClr val="tx2"/>
                </a:solidFill>
              </a:rPr>
              <a:t>Ryn</a:t>
            </a:r>
            <a:r>
              <a:rPr lang="es-ES" dirty="0">
                <a:solidFill>
                  <a:schemeClr val="tx2"/>
                </a:solidFill>
              </a:rPr>
              <a:t> &amp; </a:t>
            </a:r>
            <a:r>
              <a:rPr lang="es-ES" dirty="0" err="1">
                <a:solidFill>
                  <a:schemeClr val="tx2"/>
                </a:solidFill>
              </a:rPr>
              <a:t>Cowan</a:t>
            </a:r>
            <a:r>
              <a:rPr lang="es-ES" dirty="0">
                <a:solidFill>
                  <a:schemeClr val="tx2"/>
                </a:solidFill>
              </a:rPr>
              <a:t> (2007, 170)</a:t>
            </a:r>
            <a:endParaRPr lang="es-ES_tradnl" dirty="0">
              <a:solidFill>
                <a:schemeClr val="tx2"/>
              </a:solidFill>
            </a:endParaRPr>
          </a:p>
        </p:txBody>
      </p:sp>
    </p:spTree>
    <p:extLst>
      <p:ext uri="{BB962C8B-B14F-4D97-AF65-F5344CB8AC3E}">
        <p14:creationId xmlns:p14="http://schemas.microsoft.com/office/powerpoint/2010/main" val="3840742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2ECFEE-18FD-4427-BA01-B876C2F32D1A}"/>
              </a:ext>
            </a:extLst>
          </p:cNvPr>
          <p:cNvSpPr>
            <a:spLocks noGrp="1"/>
          </p:cNvSpPr>
          <p:nvPr>
            <p:ph type="title"/>
          </p:nvPr>
        </p:nvSpPr>
        <p:spPr/>
        <p:txBody>
          <a:bodyPr/>
          <a:lstStyle/>
          <a:p>
            <a:r>
              <a:rPr lang="es-ES" dirty="0"/>
              <a:t>Universal </a:t>
            </a:r>
            <a:r>
              <a:rPr lang="es-ES" dirty="0" err="1"/>
              <a:t>design</a:t>
            </a:r>
            <a:r>
              <a:rPr lang="es-ES" dirty="0"/>
              <a:t> </a:t>
            </a:r>
            <a:r>
              <a:rPr lang="es-ES" sz="2400" dirty="0">
                <a:solidFill>
                  <a:schemeClr val="tx2"/>
                </a:solidFill>
              </a:rPr>
              <a:t>(Connell et al., 1997)</a:t>
            </a:r>
            <a:endParaRPr lang="es-ES_tradnl" dirty="0">
              <a:solidFill>
                <a:schemeClr val="tx2"/>
              </a:solidFill>
            </a:endParaRPr>
          </a:p>
        </p:txBody>
      </p:sp>
      <p:sp>
        <p:nvSpPr>
          <p:cNvPr id="3" name="Marcador de contenido 2">
            <a:extLst>
              <a:ext uri="{FF2B5EF4-FFF2-40B4-BE49-F238E27FC236}">
                <a16:creationId xmlns:a16="http://schemas.microsoft.com/office/drawing/2014/main" id="{579AB682-6ED7-4C3B-8D3B-A184E7793AF6}"/>
              </a:ext>
            </a:extLst>
          </p:cNvPr>
          <p:cNvSpPr>
            <a:spLocks noGrp="1"/>
          </p:cNvSpPr>
          <p:nvPr>
            <p:ph sz="half" idx="2"/>
          </p:nvPr>
        </p:nvSpPr>
        <p:spPr/>
        <p:txBody>
          <a:bodyPr>
            <a:normAutofit fontScale="92500" lnSpcReduction="10000"/>
          </a:bodyPr>
          <a:lstStyle/>
          <a:p>
            <a:r>
              <a:rPr lang="en-GB" b="1" dirty="0"/>
              <a:t>Principle three and seven: simple and intuitive use; a</a:t>
            </a:r>
            <a:r>
              <a:rPr lang="en-US" b="1" dirty="0" err="1"/>
              <a:t>ppropriate</a:t>
            </a:r>
            <a:r>
              <a:rPr lang="en-US" b="1" dirty="0"/>
              <a:t> size and space for approach and use </a:t>
            </a:r>
            <a:endParaRPr lang="en-GB" b="1" dirty="0"/>
          </a:p>
          <a:p>
            <a:pPr marL="0" indent="0">
              <a:buNone/>
            </a:pPr>
            <a:r>
              <a:rPr lang="en-GB" dirty="0"/>
              <a:t>… while maintaining ecological integrity</a:t>
            </a:r>
          </a:p>
          <a:p>
            <a:pPr marL="0" indent="0">
              <a:buNone/>
            </a:pPr>
            <a:r>
              <a:rPr lang="en-GB" dirty="0"/>
              <a:t>… while </a:t>
            </a:r>
            <a:r>
              <a:rPr lang="en-US" dirty="0"/>
              <a:t>m</a:t>
            </a:r>
            <a:r>
              <a:rPr lang="en-US" sz="2800" dirty="0"/>
              <a:t>oving toward resource sustainability</a:t>
            </a:r>
          </a:p>
          <a:p>
            <a:pPr marL="0" indent="0">
              <a:buNone/>
            </a:pPr>
            <a:r>
              <a:rPr lang="en-US" sz="2800" dirty="0"/>
              <a:t>… while protecting the natural habitat </a:t>
            </a:r>
            <a:r>
              <a:rPr lang="en-GB" sz="2000" dirty="0"/>
              <a:t>(</a:t>
            </a:r>
            <a:r>
              <a:rPr lang="es-ES" sz="2000" dirty="0"/>
              <a:t>Shu-Yang, Freedman &amp; Cote, 2004)</a:t>
            </a:r>
            <a:endParaRPr lang="es-ES" dirty="0"/>
          </a:p>
          <a:p>
            <a:pPr marL="0" indent="0">
              <a:buNone/>
            </a:pPr>
            <a:endParaRPr lang="en-GB" dirty="0"/>
          </a:p>
          <a:p>
            <a:pPr marL="0" indent="0">
              <a:buNone/>
            </a:pPr>
            <a:endParaRPr lang="es-ES_tradnl" dirty="0"/>
          </a:p>
        </p:txBody>
      </p:sp>
    </p:spTree>
    <p:extLst>
      <p:ext uri="{BB962C8B-B14F-4D97-AF65-F5344CB8AC3E}">
        <p14:creationId xmlns:p14="http://schemas.microsoft.com/office/powerpoint/2010/main" val="484268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2ECFEE-18FD-4427-BA01-B876C2F32D1A}"/>
              </a:ext>
            </a:extLst>
          </p:cNvPr>
          <p:cNvSpPr>
            <a:spLocks noGrp="1"/>
          </p:cNvSpPr>
          <p:nvPr>
            <p:ph type="title"/>
          </p:nvPr>
        </p:nvSpPr>
        <p:spPr/>
        <p:txBody>
          <a:bodyPr/>
          <a:lstStyle/>
          <a:p>
            <a:r>
              <a:rPr lang="es-ES" dirty="0"/>
              <a:t>Universal </a:t>
            </a:r>
            <a:r>
              <a:rPr lang="es-ES" dirty="0" err="1"/>
              <a:t>design</a:t>
            </a:r>
            <a:r>
              <a:rPr lang="es-ES" dirty="0"/>
              <a:t> </a:t>
            </a:r>
            <a:r>
              <a:rPr lang="es-ES" sz="2400" dirty="0">
                <a:solidFill>
                  <a:schemeClr val="tx2"/>
                </a:solidFill>
              </a:rPr>
              <a:t>(Connell et al., 1997)</a:t>
            </a:r>
            <a:endParaRPr lang="es-ES_tradnl" dirty="0">
              <a:solidFill>
                <a:schemeClr val="tx2"/>
              </a:solidFill>
            </a:endParaRPr>
          </a:p>
        </p:txBody>
      </p:sp>
      <p:sp>
        <p:nvSpPr>
          <p:cNvPr id="3" name="Marcador de contenido 2">
            <a:extLst>
              <a:ext uri="{FF2B5EF4-FFF2-40B4-BE49-F238E27FC236}">
                <a16:creationId xmlns:a16="http://schemas.microsoft.com/office/drawing/2014/main" id="{579AB682-6ED7-4C3B-8D3B-A184E7793AF6}"/>
              </a:ext>
            </a:extLst>
          </p:cNvPr>
          <p:cNvSpPr>
            <a:spLocks noGrp="1"/>
          </p:cNvSpPr>
          <p:nvPr>
            <p:ph sz="half" idx="2"/>
          </p:nvPr>
        </p:nvSpPr>
        <p:spPr/>
        <p:txBody>
          <a:bodyPr>
            <a:normAutofit/>
          </a:bodyPr>
          <a:lstStyle/>
          <a:p>
            <a:r>
              <a:rPr lang="en-GB" b="1" dirty="0"/>
              <a:t>Principle four: perceptible information</a:t>
            </a:r>
          </a:p>
          <a:p>
            <a:pPr marL="0" indent="0">
              <a:buNone/>
            </a:pPr>
            <a:r>
              <a:rPr lang="en-US" dirty="0"/>
              <a:t>“The designer should communicate information so that it is not only legible but communicated to the user through a </a:t>
            </a:r>
            <a:r>
              <a:rPr lang="en-US" dirty="0">
                <a:solidFill>
                  <a:schemeClr val="tx2"/>
                </a:solidFill>
              </a:rPr>
              <a:t>variety of channels</a:t>
            </a:r>
            <a:r>
              <a:rPr lang="en-US" dirty="0"/>
              <a:t>” (Udo &amp; Fels, 2010, 194), </a:t>
            </a:r>
            <a:r>
              <a:rPr lang="en-US" i="1" dirty="0" err="1"/>
              <a:t>prioritising</a:t>
            </a:r>
            <a:r>
              <a:rPr lang="en-US" i="1" dirty="0"/>
              <a:t> the most sustainable option</a:t>
            </a:r>
            <a:r>
              <a:rPr lang="en-US" dirty="0"/>
              <a:t>.</a:t>
            </a:r>
          </a:p>
        </p:txBody>
      </p:sp>
    </p:spTree>
    <p:extLst>
      <p:ext uri="{BB962C8B-B14F-4D97-AF65-F5344CB8AC3E}">
        <p14:creationId xmlns:p14="http://schemas.microsoft.com/office/powerpoint/2010/main" val="722858696"/>
      </p:ext>
    </p:extLst>
  </p:cSld>
  <p:clrMapOvr>
    <a:masterClrMapping/>
  </p:clrMapOvr>
</p:sld>
</file>

<file path=ppt/theme/theme1.xml><?xml version="1.0" encoding="utf-8"?>
<a:theme xmlns:a="http://schemas.openxmlformats.org/drawingml/2006/main" name="Theme1">
  <a:themeElements>
    <a:clrScheme name="Personalizados 2">
      <a:dk1>
        <a:srgbClr val="000000"/>
      </a:dk1>
      <a:lt1>
        <a:srgbClr val="FFFFFF"/>
      </a:lt1>
      <a:dk2>
        <a:srgbClr val="E4E4E4"/>
      </a:dk2>
      <a:lt2>
        <a:srgbClr val="357E73"/>
      </a:lt2>
      <a:accent1>
        <a:srgbClr val="A9D4DB"/>
      </a:accent1>
      <a:accent2>
        <a:srgbClr val="FBE284"/>
      </a:accent2>
      <a:accent3>
        <a:srgbClr val="1C4941"/>
      </a:accent3>
      <a:accent4>
        <a:srgbClr val="AA5881"/>
      </a:accent4>
      <a:accent5>
        <a:srgbClr val="E06742"/>
      </a:accent5>
      <a:accent6>
        <a:srgbClr val="E7B043"/>
      </a:accent6>
      <a:hlink>
        <a:srgbClr val="4495A2"/>
      </a:hlink>
      <a:folHlink>
        <a:srgbClr val="AA588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1" id="{C766F12B-BC57-4545-B98C-542B9B54A77D}" vid="{5E0E148E-564D-CB42-8CFD-B8B3A566B1EB}"/>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40A3E8A975BBE14CABE9346511694AD6" ma:contentTypeVersion="9" ma:contentTypeDescription="Crear nuevo documento." ma:contentTypeScope="" ma:versionID="279d24146ce790c43e1d6a1b3f2a9408">
  <xsd:schema xmlns:xsd="http://www.w3.org/2001/XMLSchema" xmlns:xs="http://www.w3.org/2001/XMLSchema" xmlns:p="http://schemas.microsoft.com/office/2006/metadata/properties" xmlns:ns2="b997e746-0e11-436f-ac2e-3cab5df53b35" xmlns:ns3="faa9da57-a1a9-4e22-a58c-77a8754a500c" targetNamespace="http://schemas.microsoft.com/office/2006/metadata/properties" ma:root="true" ma:fieldsID="af925795c2f07b9a3a593fefa1cc0dff" ns2:_="" ns3:_="">
    <xsd:import namespace="b997e746-0e11-436f-ac2e-3cab5df53b35"/>
    <xsd:import namespace="faa9da57-a1a9-4e22-a58c-77a8754a500c"/>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97e746-0e11-436f-ac2e-3cab5df53b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aa9da57-a1a9-4e22-a58c-77a8754a500c" elementFormDefault="qualified">
    <xsd:import namespace="http://schemas.microsoft.com/office/2006/documentManagement/types"/>
    <xsd:import namespace="http://schemas.microsoft.com/office/infopath/2007/PartnerControls"/>
    <xsd:element name="SharedWithUsers" ma:index="14"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talles de uso compartido"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76D9B52-C822-44AA-BEB2-8909B50502B0}"/>
</file>

<file path=customXml/itemProps2.xml><?xml version="1.0" encoding="utf-8"?>
<ds:datastoreItem xmlns:ds="http://schemas.openxmlformats.org/officeDocument/2006/customXml" ds:itemID="{A985DD62-6B1E-4C92-96A1-2B04743B240D}"/>
</file>

<file path=customXml/itemProps3.xml><?xml version="1.0" encoding="utf-8"?>
<ds:datastoreItem xmlns:ds="http://schemas.openxmlformats.org/officeDocument/2006/customXml" ds:itemID="{E09A66FF-2EDE-42D6-894D-3B36C58860F6}"/>
</file>

<file path=docProps/app.xml><?xml version="1.0" encoding="utf-8"?>
<Properties xmlns="http://schemas.openxmlformats.org/officeDocument/2006/extended-properties" xmlns:vt="http://schemas.openxmlformats.org/officeDocument/2006/docPropsVTypes">
  <Template>GDA_tenplate_V5</Template>
  <TotalTime>568</TotalTime>
  <Words>811</Words>
  <Application>Microsoft Office PowerPoint</Application>
  <PresentationFormat>Panorámica</PresentationFormat>
  <Paragraphs>59</Paragraphs>
  <Slides>13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13</vt:i4>
      </vt:variant>
    </vt:vector>
  </HeadingPairs>
  <TitlesOfParts>
    <vt:vector size="18" baseType="lpstr">
      <vt:lpstr>Arial</vt:lpstr>
      <vt:lpstr>Calibri</vt:lpstr>
      <vt:lpstr>Calibri Light</vt:lpstr>
      <vt:lpstr>Wingdings</vt:lpstr>
      <vt:lpstr>Theme1</vt:lpstr>
      <vt:lpstr>Universal and ecological design in Media Accessibility: Finding common ground</vt:lpstr>
      <vt:lpstr>Introduction</vt:lpstr>
      <vt:lpstr>Principles of ecological design (1)</vt:lpstr>
      <vt:lpstr>Principles of ecological design (2)</vt:lpstr>
      <vt:lpstr>Universal design (Connell et al., 1997)</vt:lpstr>
      <vt:lpstr>Universal design (Connell et al., 1997)</vt:lpstr>
      <vt:lpstr>“Ecological design suggests a deeply participatory process in which technical disciplinary languages and barriers are exchanged for a shared understanding of the design problem. Ecological design changes the old rules about what counts for knowledge and who counts as knower”.</vt:lpstr>
      <vt:lpstr>Universal design (Connell et al., 1997)</vt:lpstr>
      <vt:lpstr>Universal design (Connell et al., 1997)</vt:lpstr>
      <vt:lpstr>Universal design (Connell et al., 1997)</vt:lpstr>
      <vt:lpstr>Conclusions</vt:lpstr>
      <vt:lpstr>Disclaimer</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Universal and ecological design in Media Accessibility: Finding common ground</dc:title>
  <dc:creator>Irene Hermosa Ramirez</dc:creator>
  <cp:lastModifiedBy>Irene Hermosa Ramirez</cp:lastModifiedBy>
  <cp:revision>13</cp:revision>
  <dcterms:created xsi:type="dcterms:W3CDTF">2022-11-29T08:48:47Z</dcterms:created>
  <dcterms:modified xsi:type="dcterms:W3CDTF">2022-11-30T09:55:26Z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0x01010040A3E8A975BBE14CABE9346511694AD6</vt:lpwstr>
  </property>
</Properties>
</file>