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diagrams/drawing2.xml" ContentType="application/vnd.ms-office.drawingml.diagramDrawing+xml"/>
  <Override PartName="/ppt/diagrams/drawing1.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layout1.xml" ContentType="application/vnd.openxmlformats-officedocument.drawingml.diagramLayout+xml"/>
  <Override PartName="/ppt/diagrams/colors3.xml" ContentType="application/vnd.openxmlformats-officedocument.drawingml.diagramColors+xml"/>
  <Override PartName="/ppt/diagrams/drawing3.xml" ContentType="application/vnd.ms-office.drawingml.diagramDrawing+xml"/>
  <Override PartName="/ppt/diagrams/layout2.xml" ContentType="application/vnd.openxmlformats-officedocument.drawingml.diagramLayout+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quickStyle1.xml" ContentType="application/vnd.openxmlformats-officedocument.drawingml.diagramStyle+xml"/>
  <Override PartName="/ppt/diagrams/colors1.xml" ContentType="application/vnd.openxmlformats-officedocument.drawingml.diagramColors+xml"/>
  <Override PartName="/ppt/notesMasters/notesMaster1.xml" ContentType="application/vnd.openxmlformats-officedocument.presentationml.notesMaster+xml"/>
  <Override PartName="/ppt/theme/theme1.xml" ContentType="application/vnd.openxmlformats-officedocument.theme+xml"/>
  <Override PartName="/ppt/diagrams/quickStyle2.xml" ContentType="application/vnd.openxmlformats-officedocument.drawingml.diagramStyle+xml"/>
  <Override PartName="/ppt/theme/theme2.xml" ContentType="application/vnd.openxmlformats-officedocument.theme+xml"/>
  <Override PartName="/ppt/diagrams/colors2.xml" ContentType="application/vnd.openxmlformats-officedocument.drawingml.diagramColors+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Lst>
  <p:notesMasterIdLst>
    <p:notesMasterId r:id="rId22"/>
  </p:notesMasterIdLst>
  <p:sldIdLst>
    <p:sldId id="257" r:id="rId2"/>
    <p:sldId id="271" r:id="rId3"/>
    <p:sldId id="291" r:id="rId4"/>
    <p:sldId id="280" r:id="rId5"/>
    <p:sldId id="290" r:id="rId6"/>
    <p:sldId id="281" r:id="rId7"/>
    <p:sldId id="284" r:id="rId8"/>
    <p:sldId id="295" r:id="rId9"/>
    <p:sldId id="275" r:id="rId10"/>
    <p:sldId id="266" r:id="rId11"/>
    <p:sldId id="269" r:id="rId12"/>
    <p:sldId id="293" r:id="rId13"/>
    <p:sldId id="273" r:id="rId14"/>
    <p:sldId id="274" r:id="rId15"/>
    <p:sldId id="286" r:id="rId16"/>
    <p:sldId id="287" r:id="rId17"/>
    <p:sldId id="288" r:id="rId18"/>
    <p:sldId id="289" r:id="rId19"/>
    <p:sldId id="294" r:id="rId20"/>
    <p:sldId id="29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 mitjà 2 - èmfasi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 mitjà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27"/>
    <p:restoredTop sz="86370" autoAdjust="0"/>
  </p:normalViewPr>
  <p:slideViewPr>
    <p:cSldViewPr snapToGrid="0" snapToObjects="1">
      <p:cViewPr varScale="1">
        <p:scale>
          <a:sx n="49" d="100"/>
          <a:sy n="49" d="100"/>
        </p:scale>
        <p:origin x="68" y="15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303FB3-63BC-417E-BDE2-D2DE0868D19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2F370EC7-A152-4A09-8ED2-E715593284DE}">
      <dgm:prSet phldrT="[Text]" custT="1"/>
      <dgm:spPr/>
      <dgm:t>
        <a:bodyPr/>
        <a:lstStyle/>
        <a:p>
          <a:r>
            <a:rPr lang="fr-FR" sz="2400" b="1" dirty="0" err="1">
              <a:solidFill>
                <a:schemeClr val="bg1"/>
              </a:solidFill>
            </a:rPr>
            <a:t>Identify</a:t>
          </a:r>
          <a:r>
            <a:rPr lang="fr-FR" sz="2400" b="1" dirty="0">
              <a:solidFill>
                <a:schemeClr val="bg1"/>
              </a:solidFill>
            </a:rPr>
            <a:t> the </a:t>
          </a:r>
          <a:r>
            <a:rPr lang="fr-FR" sz="2400" b="1" dirty="0" err="1">
              <a:solidFill>
                <a:schemeClr val="bg1"/>
              </a:solidFill>
            </a:rPr>
            <a:t>criteria</a:t>
          </a:r>
          <a:r>
            <a:rPr lang="fr-FR" sz="2400" b="1" dirty="0">
              <a:solidFill>
                <a:schemeClr val="bg1"/>
              </a:solidFill>
            </a:rPr>
            <a:t> of </a:t>
          </a:r>
          <a:r>
            <a:rPr lang="fr-FR" sz="2400" b="1" dirty="0" err="1">
              <a:solidFill>
                <a:schemeClr val="bg1"/>
              </a:solidFill>
            </a:rPr>
            <a:t>accessibility</a:t>
          </a:r>
          <a:r>
            <a:rPr lang="fr-FR" sz="2400" b="1" dirty="0">
              <a:solidFill>
                <a:schemeClr val="bg1"/>
              </a:solidFill>
            </a:rPr>
            <a:t> in distance </a:t>
          </a:r>
          <a:r>
            <a:rPr lang="fr-FR" sz="2400" b="1" dirty="0" err="1">
              <a:solidFill>
                <a:schemeClr val="bg1"/>
              </a:solidFill>
            </a:rPr>
            <a:t>learning</a:t>
          </a:r>
          <a:endParaRPr lang="en-GB" sz="2400" b="1" dirty="0">
            <a:solidFill>
              <a:schemeClr val="bg1"/>
            </a:solidFill>
          </a:endParaRPr>
        </a:p>
      </dgm:t>
      <dgm:extLst>
        <a:ext uri="{E40237B7-FDA0-4F09-8148-C483321AD2D9}">
          <dgm14:cNvPr xmlns:dgm14="http://schemas.microsoft.com/office/drawing/2010/diagram" id="0" name="" descr="Identify the criteria of accessibility in distance learning&#10;"/>
        </a:ext>
      </dgm:extLst>
    </dgm:pt>
    <dgm:pt modelId="{CF70ED74-5A5F-4445-BCF6-81A3A478B2E0}" type="parTrans" cxnId="{170A8E05-E680-485D-897C-E98D725843E6}">
      <dgm:prSet/>
      <dgm:spPr/>
      <dgm:t>
        <a:bodyPr/>
        <a:lstStyle/>
        <a:p>
          <a:endParaRPr lang="en-GB"/>
        </a:p>
      </dgm:t>
    </dgm:pt>
    <dgm:pt modelId="{867DD021-9046-4033-BAF8-2C4A92456124}" type="sibTrans" cxnId="{170A8E05-E680-485D-897C-E98D725843E6}">
      <dgm:prSet/>
      <dgm:spPr/>
      <dgm:t>
        <a:bodyPr/>
        <a:lstStyle/>
        <a:p>
          <a:endParaRPr lang="en-GB"/>
        </a:p>
      </dgm:t>
    </dgm:pt>
    <dgm:pt modelId="{29C5645D-FEF3-40EF-BEA0-1A4E92C2D2AD}">
      <dgm:prSet phldrT="[Text]" custT="1"/>
      <dgm:spPr/>
      <dgm:t>
        <a:bodyPr/>
        <a:lstStyle/>
        <a:p>
          <a:r>
            <a:rPr lang="fr-FR" sz="1800" dirty="0">
              <a:solidFill>
                <a:schemeClr val="bg1"/>
              </a:solidFill>
            </a:rPr>
            <a:t>International </a:t>
          </a:r>
          <a:r>
            <a:rPr lang="fr-FR" sz="1800" dirty="0" err="1">
              <a:solidFill>
                <a:schemeClr val="bg1"/>
              </a:solidFill>
            </a:rPr>
            <a:t>accessibility</a:t>
          </a:r>
          <a:r>
            <a:rPr lang="fr-FR" sz="1800" dirty="0">
              <a:solidFill>
                <a:schemeClr val="bg1"/>
              </a:solidFill>
            </a:rPr>
            <a:t> </a:t>
          </a:r>
          <a:r>
            <a:rPr lang="fr-FR" sz="1800" dirty="0" err="1">
              <a:solidFill>
                <a:schemeClr val="bg1"/>
              </a:solidFill>
            </a:rPr>
            <a:t>requirements</a:t>
          </a:r>
          <a:r>
            <a:rPr lang="fr-FR" sz="1800" dirty="0">
              <a:solidFill>
                <a:schemeClr val="bg1"/>
              </a:solidFill>
            </a:rPr>
            <a:t> &amp; standards and </a:t>
          </a:r>
          <a:r>
            <a:rPr lang="fr-FR" sz="1800" dirty="0" err="1">
              <a:solidFill>
                <a:schemeClr val="bg1"/>
              </a:solidFill>
            </a:rPr>
            <a:t>European</a:t>
          </a:r>
          <a:r>
            <a:rPr lang="fr-FR" sz="1800" dirty="0">
              <a:solidFill>
                <a:schemeClr val="bg1"/>
              </a:solidFill>
            </a:rPr>
            <a:t> </a:t>
          </a:r>
          <a:r>
            <a:rPr lang="fr-FR" sz="1800" dirty="0" err="1">
              <a:solidFill>
                <a:schemeClr val="bg1"/>
              </a:solidFill>
            </a:rPr>
            <a:t>rules</a:t>
          </a:r>
          <a:r>
            <a:rPr lang="fr-FR" sz="1800" dirty="0">
              <a:solidFill>
                <a:schemeClr val="bg1"/>
              </a:solidFill>
            </a:rPr>
            <a:t> for E2R and E2U information</a:t>
          </a:r>
          <a:endParaRPr lang="en-GB" sz="1800" dirty="0">
            <a:solidFill>
              <a:schemeClr val="bg1"/>
            </a:solidFill>
          </a:endParaRPr>
        </a:p>
      </dgm:t>
      <dgm:extLst>
        <a:ext uri="{E40237B7-FDA0-4F09-8148-C483321AD2D9}">
          <dgm14:cNvPr xmlns:dgm14="http://schemas.microsoft.com/office/drawing/2010/diagram" id="0" name="" descr="International accessibility requirements &amp; standards and European rules for E2R and E2U information,&#10;Adaptations available in the used LMS platform and virtual classroom tool,&#10;Accessibility features and the assistance services needed by the learners&#10;"/>
        </a:ext>
      </dgm:extLst>
    </dgm:pt>
    <dgm:pt modelId="{4010169A-FA8B-4A8F-A14B-B3520830498A}" type="parTrans" cxnId="{19B49A73-E3F4-4058-84EB-FD91E00D2ED4}">
      <dgm:prSet/>
      <dgm:spPr/>
      <dgm:t>
        <a:bodyPr/>
        <a:lstStyle/>
        <a:p>
          <a:endParaRPr lang="en-GB"/>
        </a:p>
      </dgm:t>
    </dgm:pt>
    <dgm:pt modelId="{7694C8DB-C9B5-4D2F-86CB-7B36BD156D94}" type="sibTrans" cxnId="{19B49A73-E3F4-4058-84EB-FD91E00D2ED4}">
      <dgm:prSet/>
      <dgm:spPr/>
      <dgm:t>
        <a:bodyPr/>
        <a:lstStyle/>
        <a:p>
          <a:endParaRPr lang="en-GB"/>
        </a:p>
      </dgm:t>
    </dgm:pt>
    <dgm:pt modelId="{B2EC343B-58F4-46A8-83A7-848630B858B7}">
      <dgm:prSet phldrT="[Text]" custT="1"/>
      <dgm:spPr/>
      <dgm:t>
        <a:bodyPr/>
        <a:lstStyle/>
        <a:p>
          <a:r>
            <a:rPr lang="fr-FR" sz="2400" b="1" dirty="0" err="1">
              <a:solidFill>
                <a:schemeClr val="bg1"/>
              </a:solidFill>
            </a:rPr>
            <a:t>Identify</a:t>
          </a:r>
          <a:r>
            <a:rPr lang="fr-FR" sz="2400" b="1" dirty="0">
              <a:solidFill>
                <a:schemeClr val="bg1"/>
              </a:solidFill>
            </a:rPr>
            <a:t> the </a:t>
          </a:r>
          <a:r>
            <a:rPr lang="fr-FR" sz="2400" b="1" dirty="0" err="1">
              <a:solidFill>
                <a:schemeClr val="bg1"/>
              </a:solidFill>
            </a:rPr>
            <a:t>factors</a:t>
          </a:r>
          <a:r>
            <a:rPr lang="fr-FR" sz="2400" b="1" dirty="0">
              <a:solidFill>
                <a:schemeClr val="bg1"/>
              </a:solidFill>
            </a:rPr>
            <a:t> of </a:t>
          </a:r>
          <a:r>
            <a:rPr lang="fr-FR" sz="2400" b="1" dirty="0" err="1">
              <a:solidFill>
                <a:schemeClr val="bg1"/>
              </a:solidFill>
            </a:rPr>
            <a:t>variability</a:t>
          </a:r>
          <a:r>
            <a:rPr lang="fr-FR" sz="2400" b="1" dirty="0">
              <a:solidFill>
                <a:schemeClr val="bg1"/>
              </a:solidFill>
            </a:rPr>
            <a:t> </a:t>
          </a:r>
          <a:r>
            <a:rPr lang="fr-FR" sz="2400" b="1" dirty="0" err="1">
              <a:solidFill>
                <a:schemeClr val="bg1"/>
              </a:solidFill>
            </a:rPr>
            <a:t>among</a:t>
          </a:r>
          <a:r>
            <a:rPr lang="fr-FR" sz="2400" b="1" dirty="0">
              <a:solidFill>
                <a:schemeClr val="bg1"/>
              </a:solidFill>
            </a:rPr>
            <a:t> </a:t>
          </a:r>
          <a:r>
            <a:rPr lang="fr-FR" sz="2400" b="1" dirty="0" err="1">
              <a:solidFill>
                <a:schemeClr val="bg1"/>
              </a:solidFill>
            </a:rPr>
            <a:t>learners</a:t>
          </a:r>
          <a:r>
            <a:rPr lang="fr-FR" sz="2400" b="1" dirty="0">
              <a:solidFill>
                <a:schemeClr val="bg1"/>
              </a:solidFill>
            </a:rPr>
            <a:t> &amp; </a:t>
          </a:r>
          <a:r>
            <a:rPr lang="fr-FR" sz="2400" b="1" dirty="0" err="1">
              <a:solidFill>
                <a:schemeClr val="bg1"/>
              </a:solidFill>
            </a:rPr>
            <a:t>their</a:t>
          </a:r>
          <a:r>
            <a:rPr lang="fr-FR" sz="2400" b="1" dirty="0">
              <a:solidFill>
                <a:schemeClr val="bg1"/>
              </a:solidFill>
            </a:rPr>
            <a:t> </a:t>
          </a:r>
          <a:r>
            <a:rPr lang="fr-FR" sz="2400" b="1" dirty="0" err="1">
              <a:solidFill>
                <a:schemeClr val="bg1"/>
              </a:solidFill>
            </a:rPr>
            <a:t>consequences</a:t>
          </a:r>
          <a:r>
            <a:rPr lang="fr-FR" sz="2400" b="1" dirty="0">
              <a:solidFill>
                <a:schemeClr val="bg1"/>
              </a:solidFill>
            </a:rPr>
            <a:t> on online </a:t>
          </a:r>
          <a:r>
            <a:rPr lang="fr-FR" sz="2400" b="1" dirty="0" err="1">
              <a:solidFill>
                <a:schemeClr val="bg1"/>
              </a:solidFill>
            </a:rPr>
            <a:t>learning</a:t>
          </a:r>
          <a:endParaRPr lang="en-GB" sz="2400" b="1" dirty="0">
            <a:solidFill>
              <a:schemeClr val="bg1"/>
            </a:solidFill>
          </a:endParaRPr>
        </a:p>
      </dgm:t>
      <dgm:extLst>
        <a:ext uri="{E40237B7-FDA0-4F09-8148-C483321AD2D9}">
          <dgm14:cNvPr xmlns:dgm14="http://schemas.microsoft.com/office/drawing/2010/diagram" id="0" name="" descr="Identify the factors of variability among learners &amp; their consequences on online learning&#10;"/>
        </a:ext>
      </dgm:extLst>
    </dgm:pt>
    <dgm:pt modelId="{95EB316C-30FF-4935-8E2F-D48C7CD40079}" type="parTrans" cxnId="{F9133AB0-6B4C-4CA9-8948-8C8CA0F3EAB5}">
      <dgm:prSet/>
      <dgm:spPr/>
      <dgm:t>
        <a:bodyPr/>
        <a:lstStyle/>
        <a:p>
          <a:endParaRPr lang="en-GB"/>
        </a:p>
      </dgm:t>
    </dgm:pt>
    <dgm:pt modelId="{739724FD-D984-4E30-BBC7-848DBAF6A288}" type="sibTrans" cxnId="{F9133AB0-6B4C-4CA9-8948-8C8CA0F3EAB5}">
      <dgm:prSet/>
      <dgm:spPr/>
      <dgm:t>
        <a:bodyPr/>
        <a:lstStyle/>
        <a:p>
          <a:endParaRPr lang="en-GB"/>
        </a:p>
      </dgm:t>
    </dgm:pt>
    <dgm:pt modelId="{5B4CE6C4-0A3B-4D80-AE58-8469099D020F}">
      <dgm:prSet phldrT="[Text]" custT="1"/>
      <dgm:spPr/>
      <dgm:t>
        <a:bodyPr/>
        <a:lstStyle/>
        <a:p>
          <a:r>
            <a:rPr lang="fr-FR" sz="1800" dirty="0">
              <a:solidFill>
                <a:schemeClr val="bg1"/>
              </a:solidFill>
            </a:rPr>
            <a:t>Adaptations </a:t>
          </a:r>
          <a:r>
            <a:rPr lang="fr-FR" sz="1800" dirty="0" err="1">
              <a:solidFill>
                <a:schemeClr val="bg1"/>
              </a:solidFill>
            </a:rPr>
            <a:t>available</a:t>
          </a:r>
          <a:r>
            <a:rPr lang="fr-FR" sz="1800" dirty="0">
              <a:solidFill>
                <a:schemeClr val="bg1"/>
              </a:solidFill>
            </a:rPr>
            <a:t> in the </a:t>
          </a:r>
          <a:r>
            <a:rPr lang="fr-FR" sz="1800" dirty="0" err="1">
              <a:solidFill>
                <a:schemeClr val="bg1"/>
              </a:solidFill>
            </a:rPr>
            <a:t>used</a:t>
          </a:r>
          <a:r>
            <a:rPr lang="fr-FR" sz="1800" dirty="0">
              <a:solidFill>
                <a:schemeClr val="bg1"/>
              </a:solidFill>
            </a:rPr>
            <a:t> LMS platform and </a:t>
          </a:r>
          <a:r>
            <a:rPr lang="fr-FR" sz="1800" dirty="0" err="1">
              <a:solidFill>
                <a:schemeClr val="bg1"/>
              </a:solidFill>
            </a:rPr>
            <a:t>virtual</a:t>
          </a:r>
          <a:r>
            <a:rPr lang="fr-FR" sz="1800" dirty="0">
              <a:solidFill>
                <a:schemeClr val="bg1"/>
              </a:solidFill>
            </a:rPr>
            <a:t> </a:t>
          </a:r>
          <a:r>
            <a:rPr lang="fr-FR" sz="1800" dirty="0" err="1">
              <a:solidFill>
                <a:schemeClr val="bg1"/>
              </a:solidFill>
            </a:rPr>
            <a:t>classroom</a:t>
          </a:r>
          <a:r>
            <a:rPr lang="fr-FR" sz="1800" dirty="0">
              <a:solidFill>
                <a:schemeClr val="bg1"/>
              </a:solidFill>
            </a:rPr>
            <a:t> </a:t>
          </a:r>
          <a:r>
            <a:rPr lang="fr-FR" sz="1800" dirty="0" err="1">
              <a:solidFill>
                <a:schemeClr val="bg1"/>
              </a:solidFill>
            </a:rPr>
            <a:t>tool</a:t>
          </a:r>
          <a:endParaRPr lang="en-GB" sz="1800" dirty="0">
            <a:solidFill>
              <a:schemeClr val="bg1"/>
            </a:solidFill>
          </a:endParaRPr>
        </a:p>
      </dgm:t>
    </dgm:pt>
    <dgm:pt modelId="{62F884D1-8399-43DC-9DEB-72A8A36ABAEC}" type="parTrans" cxnId="{C6F4CD43-6D9F-4896-B7B9-62B0B9497262}">
      <dgm:prSet/>
      <dgm:spPr/>
      <dgm:t>
        <a:bodyPr/>
        <a:lstStyle/>
        <a:p>
          <a:endParaRPr lang="en-GB"/>
        </a:p>
      </dgm:t>
    </dgm:pt>
    <dgm:pt modelId="{DCDC3541-050F-4A29-8155-F37E99A2D81B}" type="sibTrans" cxnId="{C6F4CD43-6D9F-4896-B7B9-62B0B9497262}">
      <dgm:prSet/>
      <dgm:spPr/>
      <dgm:t>
        <a:bodyPr/>
        <a:lstStyle/>
        <a:p>
          <a:endParaRPr lang="en-GB"/>
        </a:p>
      </dgm:t>
    </dgm:pt>
    <dgm:pt modelId="{1E2F556B-41A9-4F46-8887-D506D71D12C2}">
      <dgm:prSet phldrT="[Text]" custT="1"/>
      <dgm:spPr/>
      <dgm:t>
        <a:bodyPr/>
        <a:lstStyle/>
        <a:p>
          <a:r>
            <a:rPr lang="fr-FR" sz="1800" dirty="0" err="1">
              <a:solidFill>
                <a:schemeClr val="bg1"/>
              </a:solidFill>
            </a:rPr>
            <a:t>Accessibility</a:t>
          </a:r>
          <a:r>
            <a:rPr lang="fr-FR" sz="1800" dirty="0">
              <a:solidFill>
                <a:schemeClr val="bg1"/>
              </a:solidFill>
            </a:rPr>
            <a:t> </a:t>
          </a:r>
          <a:r>
            <a:rPr lang="fr-FR" sz="1800" dirty="0" err="1">
              <a:solidFill>
                <a:schemeClr val="bg1"/>
              </a:solidFill>
            </a:rPr>
            <a:t>features</a:t>
          </a:r>
          <a:r>
            <a:rPr lang="fr-FR" sz="1800" dirty="0">
              <a:solidFill>
                <a:schemeClr val="bg1"/>
              </a:solidFill>
            </a:rPr>
            <a:t> and the assistance services </a:t>
          </a:r>
          <a:r>
            <a:rPr lang="fr-FR" sz="1800" dirty="0" err="1">
              <a:solidFill>
                <a:schemeClr val="bg1"/>
              </a:solidFill>
            </a:rPr>
            <a:t>needed</a:t>
          </a:r>
          <a:r>
            <a:rPr lang="fr-FR" sz="1800" dirty="0">
              <a:solidFill>
                <a:schemeClr val="bg1"/>
              </a:solidFill>
            </a:rPr>
            <a:t> by the </a:t>
          </a:r>
          <a:r>
            <a:rPr lang="fr-FR" sz="1800" dirty="0" err="1">
              <a:solidFill>
                <a:schemeClr val="bg1"/>
              </a:solidFill>
            </a:rPr>
            <a:t>learners</a:t>
          </a:r>
          <a:endParaRPr lang="en-GB" sz="1800" dirty="0">
            <a:solidFill>
              <a:schemeClr val="bg1"/>
            </a:solidFill>
          </a:endParaRPr>
        </a:p>
      </dgm:t>
    </dgm:pt>
    <dgm:pt modelId="{005CFE76-04C9-4D1B-A910-EB2BE1F1964C}" type="parTrans" cxnId="{F964ED22-005F-4CFC-8BF1-935B201A79F8}">
      <dgm:prSet/>
      <dgm:spPr/>
      <dgm:t>
        <a:bodyPr/>
        <a:lstStyle/>
        <a:p>
          <a:endParaRPr lang="en-GB"/>
        </a:p>
      </dgm:t>
    </dgm:pt>
    <dgm:pt modelId="{C03962D3-3DBC-4119-B07F-BBFA880099EA}" type="sibTrans" cxnId="{F964ED22-005F-4CFC-8BF1-935B201A79F8}">
      <dgm:prSet/>
      <dgm:spPr/>
      <dgm:t>
        <a:bodyPr/>
        <a:lstStyle/>
        <a:p>
          <a:endParaRPr lang="en-GB"/>
        </a:p>
      </dgm:t>
    </dgm:pt>
    <dgm:pt modelId="{71A384C9-8D8C-4612-ACAA-71F101FDD90C}">
      <dgm:prSet phldrT="[Text]" custT="1"/>
      <dgm:spPr/>
      <dgm:t>
        <a:bodyPr/>
        <a:lstStyle/>
        <a:p>
          <a:r>
            <a:rPr lang="fr-FR" sz="1800" dirty="0" err="1">
              <a:solidFill>
                <a:schemeClr val="bg1"/>
              </a:solidFill>
            </a:rPr>
            <a:t>Factors</a:t>
          </a:r>
          <a:r>
            <a:rPr lang="fr-FR" sz="1800" dirty="0">
              <a:solidFill>
                <a:schemeClr val="bg1"/>
              </a:solidFill>
            </a:rPr>
            <a:t> of </a:t>
          </a:r>
          <a:r>
            <a:rPr lang="fr-FR" sz="1800" dirty="0" err="1">
              <a:solidFill>
                <a:schemeClr val="bg1"/>
              </a:solidFill>
            </a:rPr>
            <a:t>variability</a:t>
          </a:r>
          <a:r>
            <a:rPr lang="fr-FR" sz="1800" dirty="0">
              <a:solidFill>
                <a:schemeClr val="bg1"/>
              </a:solidFill>
            </a:rPr>
            <a:t> </a:t>
          </a:r>
          <a:r>
            <a:rPr lang="fr-FR" sz="1800" dirty="0" err="1">
              <a:solidFill>
                <a:schemeClr val="bg1"/>
              </a:solidFill>
            </a:rPr>
            <a:t>among</a:t>
          </a:r>
          <a:r>
            <a:rPr lang="fr-FR" sz="1800" dirty="0">
              <a:solidFill>
                <a:schemeClr val="bg1"/>
              </a:solidFill>
            </a:rPr>
            <a:t> </a:t>
          </a:r>
          <a:r>
            <a:rPr lang="fr-FR" sz="1800" dirty="0" err="1">
              <a:solidFill>
                <a:schemeClr val="bg1"/>
              </a:solidFill>
            </a:rPr>
            <a:t>learners</a:t>
          </a:r>
          <a:endParaRPr lang="en-GB" sz="1800" dirty="0">
            <a:solidFill>
              <a:schemeClr val="bg1"/>
            </a:solidFill>
          </a:endParaRPr>
        </a:p>
      </dgm:t>
      <dgm:extLst>
        <a:ext uri="{E40237B7-FDA0-4F09-8148-C483321AD2D9}">
          <dgm14:cNvPr xmlns:dgm14="http://schemas.microsoft.com/office/drawing/2010/diagram" id="0" name="" descr="Factors of variability among learners, &#10;Levers on which to act to overcome the difficulties, Principles of UDL to compensate for variability factors &#10;"/>
        </a:ext>
      </dgm:extLst>
    </dgm:pt>
    <dgm:pt modelId="{A6413BEE-E417-471A-945B-68561C4EFE31}" type="parTrans" cxnId="{5192253E-CBB3-45EB-8399-A85C05DFD0C4}">
      <dgm:prSet/>
      <dgm:spPr/>
      <dgm:t>
        <a:bodyPr/>
        <a:lstStyle/>
        <a:p>
          <a:endParaRPr lang="en-GB"/>
        </a:p>
      </dgm:t>
    </dgm:pt>
    <dgm:pt modelId="{CF0BA2C6-D483-45FF-AAEC-A232CF9B5180}" type="sibTrans" cxnId="{5192253E-CBB3-45EB-8399-A85C05DFD0C4}">
      <dgm:prSet/>
      <dgm:spPr/>
      <dgm:t>
        <a:bodyPr/>
        <a:lstStyle/>
        <a:p>
          <a:endParaRPr lang="en-GB"/>
        </a:p>
      </dgm:t>
    </dgm:pt>
    <dgm:pt modelId="{67300780-3D4B-4ADF-99BD-34035F22FB46}">
      <dgm:prSet phldrT="[Text]" custT="1"/>
      <dgm:spPr/>
      <dgm:t>
        <a:bodyPr/>
        <a:lstStyle/>
        <a:p>
          <a:r>
            <a:rPr lang="fr-FR" sz="1800" dirty="0">
              <a:solidFill>
                <a:schemeClr val="bg1"/>
              </a:solidFill>
            </a:rPr>
            <a:t>Levers on </a:t>
          </a:r>
          <a:r>
            <a:rPr lang="fr-FR" sz="1800" dirty="0" err="1">
              <a:solidFill>
                <a:schemeClr val="bg1"/>
              </a:solidFill>
            </a:rPr>
            <a:t>which</a:t>
          </a:r>
          <a:r>
            <a:rPr lang="fr-FR" sz="1800" dirty="0">
              <a:solidFill>
                <a:schemeClr val="bg1"/>
              </a:solidFill>
            </a:rPr>
            <a:t> to </a:t>
          </a:r>
          <a:r>
            <a:rPr lang="fr-FR" sz="1800" dirty="0" err="1">
              <a:solidFill>
                <a:schemeClr val="bg1"/>
              </a:solidFill>
            </a:rPr>
            <a:t>act</a:t>
          </a:r>
          <a:r>
            <a:rPr lang="fr-FR" sz="1800" dirty="0">
              <a:solidFill>
                <a:schemeClr val="bg1"/>
              </a:solidFill>
            </a:rPr>
            <a:t> to </a:t>
          </a:r>
          <a:r>
            <a:rPr lang="fr-FR" sz="1800" dirty="0" err="1">
              <a:solidFill>
                <a:schemeClr val="bg1"/>
              </a:solidFill>
            </a:rPr>
            <a:t>overcome</a:t>
          </a:r>
          <a:r>
            <a:rPr lang="fr-FR" sz="1800" dirty="0">
              <a:solidFill>
                <a:schemeClr val="bg1"/>
              </a:solidFill>
            </a:rPr>
            <a:t> the </a:t>
          </a:r>
          <a:r>
            <a:rPr lang="fr-FR" sz="1800" dirty="0" err="1">
              <a:solidFill>
                <a:schemeClr val="bg1"/>
              </a:solidFill>
            </a:rPr>
            <a:t>difficulties</a:t>
          </a:r>
          <a:endParaRPr lang="en-GB" sz="1800" dirty="0">
            <a:solidFill>
              <a:schemeClr val="bg1"/>
            </a:solidFill>
          </a:endParaRPr>
        </a:p>
      </dgm:t>
    </dgm:pt>
    <dgm:pt modelId="{83EADBD0-4E51-4E8F-BC22-B77EA7BA6B40}" type="parTrans" cxnId="{4AED78A5-7B77-42CB-B54E-427A7631DC0B}">
      <dgm:prSet/>
      <dgm:spPr/>
      <dgm:t>
        <a:bodyPr/>
        <a:lstStyle/>
        <a:p>
          <a:endParaRPr lang="en-GB"/>
        </a:p>
      </dgm:t>
    </dgm:pt>
    <dgm:pt modelId="{C5B7A486-26FB-4093-96F3-205D425F2B3B}" type="sibTrans" cxnId="{4AED78A5-7B77-42CB-B54E-427A7631DC0B}">
      <dgm:prSet/>
      <dgm:spPr/>
      <dgm:t>
        <a:bodyPr/>
        <a:lstStyle/>
        <a:p>
          <a:endParaRPr lang="en-GB"/>
        </a:p>
      </dgm:t>
    </dgm:pt>
    <dgm:pt modelId="{7EAF427E-7524-4A76-9F07-41CD65E6687C}">
      <dgm:prSet phldrT="[Text]" custT="1"/>
      <dgm:spPr/>
      <dgm:t>
        <a:bodyPr/>
        <a:lstStyle/>
        <a:p>
          <a:r>
            <a:rPr lang="fr-FR" sz="1800" dirty="0">
              <a:solidFill>
                <a:schemeClr val="bg1"/>
              </a:solidFill>
            </a:rPr>
            <a:t>Principles of UDL to </a:t>
          </a:r>
          <a:r>
            <a:rPr lang="fr-FR" sz="1800" dirty="0" err="1">
              <a:solidFill>
                <a:schemeClr val="bg1"/>
              </a:solidFill>
            </a:rPr>
            <a:t>compensate</a:t>
          </a:r>
          <a:r>
            <a:rPr lang="fr-FR" sz="1800" dirty="0">
              <a:solidFill>
                <a:schemeClr val="bg1"/>
              </a:solidFill>
            </a:rPr>
            <a:t> for </a:t>
          </a:r>
          <a:r>
            <a:rPr lang="fr-FR" sz="1800" dirty="0" err="1">
              <a:solidFill>
                <a:schemeClr val="bg1"/>
              </a:solidFill>
            </a:rPr>
            <a:t>variability</a:t>
          </a:r>
          <a:r>
            <a:rPr lang="fr-FR" sz="1800" dirty="0">
              <a:solidFill>
                <a:schemeClr val="bg1"/>
              </a:solidFill>
            </a:rPr>
            <a:t> </a:t>
          </a:r>
          <a:r>
            <a:rPr lang="fr-FR" sz="1800" dirty="0" err="1">
              <a:solidFill>
                <a:schemeClr val="bg1"/>
              </a:solidFill>
            </a:rPr>
            <a:t>factors</a:t>
          </a:r>
          <a:r>
            <a:rPr lang="fr-FR" sz="1800" dirty="0">
              <a:solidFill>
                <a:schemeClr val="bg1"/>
              </a:solidFill>
            </a:rPr>
            <a:t> </a:t>
          </a:r>
          <a:endParaRPr lang="en-GB" sz="1800" dirty="0">
            <a:solidFill>
              <a:schemeClr val="bg1"/>
            </a:solidFill>
          </a:endParaRPr>
        </a:p>
      </dgm:t>
    </dgm:pt>
    <dgm:pt modelId="{05B96720-06DC-4086-B546-61DFCC5DB331}" type="parTrans" cxnId="{1812131C-D94C-4A37-90F8-0932AF16133B}">
      <dgm:prSet/>
      <dgm:spPr/>
      <dgm:t>
        <a:bodyPr/>
        <a:lstStyle/>
        <a:p>
          <a:endParaRPr lang="en-GB"/>
        </a:p>
      </dgm:t>
    </dgm:pt>
    <dgm:pt modelId="{341B6F6F-5F98-4404-88CE-541C66E26C9D}" type="sibTrans" cxnId="{1812131C-D94C-4A37-90F8-0932AF16133B}">
      <dgm:prSet/>
      <dgm:spPr/>
      <dgm:t>
        <a:bodyPr/>
        <a:lstStyle/>
        <a:p>
          <a:endParaRPr lang="en-GB"/>
        </a:p>
      </dgm:t>
    </dgm:pt>
    <dgm:pt modelId="{EFE13D83-4FB2-4448-A0D9-6C8B4C83CC6A}" type="pres">
      <dgm:prSet presAssocID="{C5303FB3-63BC-417E-BDE2-D2DE0868D19D}" presName="linear" presStyleCnt="0">
        <dgm:presLayoutVars>
          <dgm:animLvl val="lvl"/>
          <dgm:resizeHandles val="exact"/>
        </dgm:presLayoutVars>
      </dgm:prSet>
      <dgm:spPr/>
    </dgm:pt>
    <dgm:pt modelId="{0322EFA3-7C1F-45DA-ACB3-1126FCD947AF}" type="pres">
      <dgm:prSet presAssocID="{2F370EC7-A152-4A09-8ED2-E715593284DE}" presName="parentText" presStyleLbl="node1" presStyleIdx="0" presStyleCnt="2" custScaleY="73796">
        <dgm:presLayoutVars>
          <dgm:chMax val="0"/>
          <dgm:bulletEnabled val="1"/>
        </dgm:presLayoutVars>
      </dgm:prSet>
      <dgm:spPr/>
    </dgm:pt>
    <dgm:pt modelId="{15000163-F573-4EE4-893C-222453A50D05}" type="pres">
      <dgm:prSet presAssocID="{2F370EC7-A152-4A09-8ED2-E715593284DE}" presName="childText" presStyleLbl="revTx" presStyleIdx="0" presStyleCnt="2" custLinFactNeighborY="7517">
        <dgm:presLayoutVars>
          <dgm:bulletEnabled val="1"/>
        </dgm:presLayoutVars>
      </dgm:prSet>
      <dgm:spPr/>
    </dgm:pt>
    <dgm:pt modelId="{364156F6-392D-4E3E-801C-EEA8467947F5}" type="pres">
      <dgm:prSet presAssocID="{B2EC343B-58F4-46A8-83A7-848630B858B7}" presName="parentText" presStyleLbl="node1" presStyleIdx="1" presStyleCnt="2">
        <dgm:presLayoutVars>
          <dgm:chMax val="0"/>
          <dgm:bulletEnabled val="1"/>
        </dgm:presLayoutVars>
      </dgm:prSet>
      <dgm:spPr/>
    </dgm:pt>
    <dgm:pt modelId="{69FEF5FA-2FBE-4C8F-B84C-F03AF9399717}" type="pres">
      <dgm:prSet presAssocID="{B2EC343B-58F4-46A8-83A7-848630B858B7}" presName="childText" presStyleLbl="revTx" presStyleIdx="1" presStyleCnt="2" custLinFactNeighborY="8592">
        <dgm:presLayoutVars>
          <dgm:bulletEnabled val="1"/>
        </dgm:presLayoutVars>
      </dgm:prSet>
      <dgm:spPr/>
    </dgm:pt>
  </dgm:ptLst>
  <dgm:cxnLst>
    <dgm:cxn modelId="{170A8E05-E680-485D-897C-E98D725843E6}" srcId="{C5303FB3-63BC-417E-BDE2-D2DE0868D19D}" destId="{2F370EC7-A152-4A09-8ED2-E715593284DE}" srcOrd="0" destOrd="0" parTransId="{CF70ED74-5A5F-4445-BCF6-81A3A478B2E0}" sibTransId="{867DD021-9046-4033-BAF8-2C4A92456124}"/>
    <dgm:cxn modelId="{75BA2E16-FB08-45D9-AFF2-C650D7BAC2CF}" type="presOf" srcId="{5B4CE6C4-0A3B-4D80-AE58-8469099D020F}" destId="{15000163-F573-4EE4-893C-222453A50D05}" srcOrd="0" destOrd="1" presId="urn:microsoft.com/office/officeart/2005/8/layout/vList2"/>
    <dgm:cxn modelId="{1812131C-D94C-4A37-90F8-0932AF16133B}" srcId="{B2EC343B-58F4-46A8-83A7-848630B858B7}" destId="{7EAF427E-7524-4A76-9F07-41CD65E6687C}" srcOrd="2" destOrd="0" parTransId="{05B96720-06DC-4086-B546-61DFCC5DB331}" sibTransId="{341B6F6F-5F98-4404-88CE-541C66E26C9D}"/>
    <dgm:cxn modelId="{F850D01E-CA08-4EC4-BA3B-DF23F27667E8}" type="presOf" srcId="{1E2F556B-41A9-4F46-8887-D506D71D12C2}" destId="{15000163-F573-4EE4-893C-222453A50D05}" srcOrd="0" destOrd="2" presId="urn:microsoft.com/office/officeart/2005/8/layout/vList2"/>
    <dgm:cxn modelId="{F964ED22-005F-4CFC-8BF1-935B201A79F8}" srcId="{2F370EC7-A152-4A09-8ED2-E715593284DE}" destId="{1E2F556B-41A9-4F46-8887-D506D71D12C2}" srcOrd="2" destOrd="0" parTransId="{005CFE76-04C9-4D1B-A910-EB2BE1F1964C}" sibTransId="{C03962D3-3DBC-4119-B07F-BBFA880099EA}"/>
    <dgm:cxn modelId="{5192253E-CBB3-45EB-8399-A85C05DFD0C4}" srcId="{B2EC343B-58F4-46A8-83A7-848630B858B7}" destId="{71A384C9-8D8C-4612-ACAA-71F101FDD90C}" srcOrd="0" destOrd="0" parTransId="{A6413BEE-E417-471A-945B-68561C4EFE31}" sibTransId="{CF0BA2C6-D483-45FF-AAEC-A232CF9B5180}"/>
    <dgm:cxn modelId="{D2AEEA5D-99F3-4F91-B47B-9B81D1F2CF28}" type="presOf" srcId="{2F370EC7-A152-4A09-8ED2-E715593284DE}" destId="{0322EFA3-7C1F-45DA-ACB3-1126FCD947AF}" srcOrd="0" destOrd="0" presId="urn:microsoft.com/office/officeart/2005/8/layout/vList2"/>
    <dgm:cxn modelId="{C6F4CD43-6D9F-4896-B7B9-62B0B9497262}" srcId="{2F370EC7-A152-4A09-8ED2-E715593284DE}" destId="{5B4CE6C4-0A3B-4D80-AE58-8469099D020F}" srcOrd="1" destOrd="0" parTransId="{62F884D1-8399-43DC-9DEB-72A8A36ABAEC}" sibTransId="{DCDC3541-050F-4A29-8155-F37E99A2D81B}"/>
    <dgm:cxn modelId="{07344F49-B286-4F3D-9984-FB3B07A1B029}" type="presOf" srcId="{B2EC343B-58F4-46A8-83A7-848630B858B7}" destId="{364156F6-392D-4E3E-801C-EEA8467947F5}" srcOrd="0" destOrd="0" presId="urn:microsoft.com/office/officeart/2005/8/layout/vList2"/>
    <dgm:cxn modelId="{82D7A06A-22F1-4F6B-BD34-3F273E58CE4D}" type="presOf" srcId="{71A384C9-8D8C-4612-ACAA-71F101FDD90C}" destId="{69FEF5FA-2FBE-4C8F-B84C-F03AF9399717}" srcOrd="0" destOrd="0" presId="urn:microsoft.com/office/officeart/2005/8/layout/vList2"/>
    <dgm:cxn modelId="{19B49A73-E3F4-4058-84EB-FD91E00D2ED4}" srcId="{2F370EC7-A152-4A09-8ED2-E715593284DE}" destId="{29C5645D-FEF3-40EF-BEA0-1A4E92C2D2AD}" srcOrd="0" destOrd="0" parTransId="{4010169A-FA8B-4A8F-A14B-B3520830498A}" sibTransId="{7694C8DB-C9B5-4D2F-86CB-7B36BD156D94}"/>
    <dgm:cxn modelId="{2BE9D084-171F-4D5D-881B-6187A7546195}" type="presOf" srcId="{29C5645D-FEF3-40EF-BEA0-1A4E92C2D2AD}" destId="{15000163-F573-4EE4-893C-222453A50D05}" srcOrd="0" destOrd="0" presId="urn:microsoft.com/office/officeart/2005/8/layout/vList2"/>
    <dgm:cxn modelId="{ECD4D485-78B3-4885-99B1-2B3713A31464}" type="presOf" srcId="{C5303FB3-63BC-417E-BDE2-D2DE0868D19D}" destId="{EFE13D83-4FB2-4448-A0D9-6C8B4C83CC6A}" srcOrd="0" destOrd="0" presId="urn:microsoft.com/office/officeart/2005/8/layout/vList2"/>
    <dgm:cxn modelId="{E3F2C388-5F39-4D54-92D2-E368451B6508}" type="presOf" srcId="{67300780-3D4B-4ADF-99BD-34035F22FB46}" destId="{69FEF5FA-2FBE-4C8F-B84C-F03AF9399717}" srcOrd="0" destOrd="1" presId="urn:microsoft.com/office/officeart/2005/8/layout/vList2"/>
    <dgm:cxn modelId="{4AED78A5-7B77-42CB-B54E-427A7631DC0B}" srcId="{B2EC343B-58F4-46A8-83A7-848630B858B7}" destId="{67300780-3D4B-4ADF-99BD-34035F22FB46}" srcOrd="1" destOrd="0" parTransId="{83EADBD0-4E51-4E8F-BC22-B77EA7BA6B40}" sibTransId="{C5B7A486-26FB-4093-96F3-205D425F2B3B}"/>
    <dgm:cxn modelId="{152795AB-A2B0-4339-87EB-1BE59489C29E}" type="presOf" srcId="{7EAF427E-7524-4A76-9F07-41CD65E6687C}" destId="{69FEF5FA-2FBE-4C8F-B84C-F03AF9399717}" srcOrd="0" destOrd="2" presId="urn:microsoft.com/office/officeart/2005/8/layout/vList2"/>
    <dgm:cxn modelId="{F9133AB0-6B4C-4CA9-8948-8C8CA0F3EAB5}" srcId="{C5303FB3-63BC-417E-BDE2-D2DE0868D19D}" destId="{B2EC343B-58F4-46A8-83A7-848630B858B7}" srcOrd="1" destOrd="0" parTransId="{95EB316C-30FF-4935-8E2F-D48C7CD40079}" sibTransId="{739724FD-D984-4E30-BBC7-848DBAF6A288}"/>
    <dgm:cxn modelId="{8642D988-88BD-4FAA-ABD7-1445F48A8453}" type="presParOf" srcId="{EFE13D83-4FB2-4448-A0D9-6C8B4C83CC6A}" destId="{0322EFA3-7C1F-45DA-ACB3-1126FCD947AF}" srcOrd="0" destOrd="0" presId="urn:microsoft.com/office/officeart/2005/8/layout/vList2"/>
    <dgm:cxn modelId="{85695B9E-A7FF-4847-9C9B-A72F0D849787}" type="presParOf" srcId="{EFE13D83-4FB2-4448-A0D9-6C8B4C83CC6A}" destId="{15000163-F573-4EE4-893C-222453A50D05}" srcOrd="1" destOrd="0" presId="urn:microsoft.com/office/officeart/2005/8/layout/vList2"/>
    <dgm:cxn modelId="{E39AA702-BF52-4F5A-93C1-8D5F86722505}" type="presParOf" srcId="{EFE13D83-4FB2-4448-A0D9-6C8B4C83CC6A}" destId="{364156F6-392D-4E3E-801C-EEA8467947F5}" srcOrd="2" destOrd="0" presId="urn:microsoft.com/office/officeart/2005/8/layout/vList2"/>
    <dgm:cxn modelId="{FC97EABC-CCE6-4EA2-9340-D00122E1782E}" type="presParOf" srcId="{EFE13D83-4FB2-4448-A0D9-6C8B4C83CC6A}" destId="{69FEF5FA-2FBE-4C8F-B84C-F03AF939971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EDD5DA-9A5B-4060-93DB-FC82BDE8D14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D7B08067-C6ED-4814-815F-E06179F15F01}">
      <dgm:prSet phldrT="[Text]" custT="1"/>
      <dgm:spPr/>
      <dgm:t>
        <a:bodyPr/>
        <a:lstStyle/>
        <a:p>
          <a:r>
            <a:rPr lang="fr-FR" sz="2400" b="1" dirty="0">
              <a:solidFill>
                <a:schemeClr val="bg1"/>
              </a:solidFill>
            </a:rPr>
            <a:t>Plan an </a:t>
          </a:r>
          <a:r>
            <a:rPr lang="fr-FR" sz="2400" b="1" dirty="0" err="1">
              <a:solidFill>
                <a:schemeClr val="bg1"/>
              </a:solidFill>
            </a:rPr>
            <a:t>adapted</a:t>
          </a:r>
          <a:r>
            <a:rPr lang="fr-FR" sz="2400" b="1" dirty="0">
              <a:solidFill>
                <a:schemeClr val="bg1"/>
              </a:solidFill>
            </a:rPr>
            <a:t>, accessible online </a:t>
          </a:r>
          <a:r>
            <a:rPr lang="fr-FR" sz="2400" b="1" dirty="0" err="1">
              <a:solidFill>
                <a:schemeClr val="bg1"/>
              </a:solidFill>
            </a:rPr>
            <a:t>teaching</a:t>
          </a:r>
          <a:endParaRPr lang="en-GB" sz="2400" b="1" dirty="0">
            <a:solidFill>
              <a:schemeClr val="bg1"/>
            </a:solidFill>
          </a:endParaRPr>
        </a:p>
      </dgm:t>
      <dgm:extLst>
        <a:ext uri="{E40237B7-FDA0-4F09-8148-C483321AD2D9}">
          <dgm14:cNvPr xmlns:dgm14="http://schemas.microsoft.com/office/drawing/2010/diagram" id="0" name="" descr="Plan an adapted, accessible online teaching&#10;"/>
        </a:ext>
      </dgm:extLst>
    </dgm:pt>
    <dgm:pt modelId="{83C4464E-D432-46A9-9BC2-03620E693827}" type="parTrans" cxnId="{2AA9555C-5F77-4310-B8CD-7DEA1F5C17D9}">
      <dgm:prSet/>
      <dgm:spPr/>
      <dgm:t>
        <a:bodyPr/>
        <a:lstStyle/>
        <a:p>
          <a:endParaRPr lang="en-GB"/>
        </a:p>
      </dgm:t>
    </dgm:pt>
    <dgm:pt modelId="{367A9CD4-28A0-4045-8F11-9638B3DAA4FB}" type="sibTrans" cxnId="{2AA9555C-5F77-4310-B8CD-7DEA1F5C17D9}">
      <dgm:prSet/>
      <dgm:spPr/>
      <dgm:t>
        <a:bodyPr/>
        <a:lstStyle/>
        <a:p>
          <a:endParaRPr lang="en-GB"/>
        </a:p>
      </dgm:t>
    </dgm:pt>
    <dgm:pt modelId="{10A95F35-F37A-44EC-8C27-1EEEF4E244A7}">
      <dgm:prSet phldrT="[Text]" custT="1"/>
      <dgm:spPr/>
      <dgm:t>
        <a:bodyPr/>
        <a:lstStyle/>
        <a:p>
          <a:pPr>
            <a:buFont typeface="Arial" panose="020B0604020202020204" pitchFamily="34" charset="0"/>
            <a:buChar char="•"/>
          </a:pPr>
          <a:r>
            <a:rPr lang="fr-FR" sz="1800" dirty="0" err="1">
              <a:solidFill>
                <a:schemeClr val="bg1"/>
              </a:solidFill>
            </a:rPr>
            <a:t>Appropriate</a:t>
          </a:r>
          <a:r>
            <a:rPr lang="fr-FR" sz="1800" dirty="0">
              <a:solidFill>
                <a:schemeClr val="bg1"/>
              </a:solidFill>
            </a:rPr>
            <a:t> levers </a:t>
          </a:r>
          <a:r>
            <a:rPr lang="fr-FR" sz="1800" dirty="0" err="1">
              <a:solidFill>
                <a:schemeClr val="bg1"/>
              </a:solidFill>
            </a:rPr>
            <a:t>according</a:t>
          </a:r>
          <a:r>
            <a:rPr lang="fr-FR" sz="1800" dirty="0">
              <a:solidFill>
                <a:schemeClr val="bg1"/>
              </a:solidFill>
            </a:rPr>
            <a:t> to </a:t>
          </a:r>
          <a:r>
            <a:rPr lang="fr-FR" sz="1800" dirty="0" err="1">
              <a:solidFill>
                <a:schemeClr val="bg1"/>
              </a:solidFill>
            </a:rPr>
            <a:t>learners</a:t>
          </a:r>
          <a:r>
            <a:rPr lang="fr-FR" sz="1800" dirty="0">
              <a:solidFill>
                <a:schemeClr val="bg1"/>
              </a:solidFill>
            </a:rPr>
            <a:t> and to training </a:t>
          </a:r>
          <a:r>
            <a:rPr lang="fr-FR" sz="1800" dirty="0" err="1">
              <a:solidFill>
                <a:schemeClr val="bg1"/>
              </a:solidFill>
            </a:rPr>
            <a:t>specifications</a:t>
          </a:r>
          <a:endParaRPr lang="en-GB" sz="1800" dirty="0">
            <a:solidFill>
              <a:schemeClr val="bg1"/>
            </a:solidFill>
          </a:endParaRPr>
        </a:p>
      </dgm:t>
      <dgm:extLst>
        <a:ext uri="{E40237B7-FDA0-4F09-8148-C483321AD2D9}">
          <dgm14:cNvPr xmlns:dgm14="http://schemas.microsoft.com/office/drawing/2010/diagram" id="0" name="" descr="Appropriate levers according to learners and to training specifications,&#10;Anticipation of critical points of understanding from learners perspective, Planification of formative and summative evaluations based on training objectives, Synchronous and/or asynchronous distance learning activities based on training objectives,&#10;Definition of synchronous and/or asynchronous tutoring from the specifications, Progression tool to monitor learners' progress "/>
        </a:ext>
      </dgm:extLst>
    </dgm:pt>
    <dgm:pt modelId="{B8F8B5A7-E2B0-4C4D-A5FB-3A4EB76AB059}" type="parTrans" cxnId="{1EB57C11-9D87-4CE2-A769-8B6BBBFF902C}">
      <dgm:prSet/>
      <dgm:spPr/>
      <dgm:t>
        <a:bodyPr/>
        <a:lstStyle/>
        <a:p>
          <a:endParaRPr lang="en-GB"/>
        </a:p>
      </dgm:t>
    </dgm:pt>
    <dgm:pt modelId="{338BA87E-5A82-4BDE-BBE7-EA656620906D}" type="sibTrans" cxnId="{1EB57C11-9D87-4CE2-A769-8B6BBBFF902C}">
      <dgm:prSet/>
      <dgm:spPr/>
      <dgm:t>
        <a:bodyPr/>
        <a:lstStyle/>
        <a:p>
          <a:endParaRPr lang="en-GB"/>
        </a:p>
      </dgm:t>
    </dgm:pt>
    <dgm:pt modelId="{F54F0CB5-CB58-41BA-A52B-1A955C455B75}">
      <dgm:prSet phldrT="[Text]" custT="1"/>
      <dgm:spPr/>
      <dgm:t>
        <a:bodyPr/>
        <a:lstStyle/>
        <a:p>
          <a:r>
            <a:rPr lang="fr-FR" sz="2400" b="1" dirty="0" err="1">
              <a:solidFill>
                <a:schemeClr val="bg1"/>
              </a:solidFill>
            </a:rPr>
            <a:t>Evaluate</a:t>
          </a:r>
          <a:r>
            <a:rPr lang="fr-FR" sz="2400" b="1" dirty="0">
              <a:solidFill>
                <a:schemeClr val="bg1"/>
              </a:solidFill>
            </a:rPr>
            <a:t> online </a:t>
          </a:r>
          <a:r>
            <a:rPr lang="fr-FR" sz="2400" b="1" dirty="0" err="1">
              <a:solidFill>
                <a:schemeClr val="bg1"/>
              </a:solidFill>
            </a:rPr>
            <a:t>teaching</a:t>
          </a:r>
          <a:endParaRPr lang="en-GB" sz="2400" b="1" dirty="0">
            <a:solidFill>
              <a:schemeClr val="bg1"/>
            </a:solidFill>
          </a:endParaRPr>
        </a:p>
      </dgm:t>
      <dgm:extLst>
        <a:ext uri="{E40237B7-FDA0-4F09-8148-C483321AD2D9}">
          <dgm14:cNvPr xmlns:dgm14="http://schemas.microsoft.com/office/drawing/2010/diagram" id="0" name="" descr="Evaluate online teaching&#10;"/>
        </a:ext>
      </dgm:extLst>
    </dgm:pt>
    <dgm:pt modelId="{2447CE42-0546-4C76-993E-BB39197823B9}" type="parTrans" cxnId="{32C109B1-3EB0-4EEC-B2DE-C28991200C55}">
      <dgm:prSet/>
      <dgm:spPr/>
      <dgm:t>
        <a:bodyPr/>
        <a:lstStyle/>
        <a:p>
          <a:endParaRPr lang="en-GB"/>
        </a:p>
      </dgm:t>
    </dgm:pt>
    <dgm:pt modelId="{2C682FDB-8306-4E2D-8254-FE0D6023294E}" type="sibTrans" cxnId="{32C109B1-3EB0-4EEC-B2DE-C28991200C55}">
      <dgm:prSet/>
      <dgm:spPr/>
      <dgm:t>
        <a:bodyPr/>
        <a:lstStyle/>
        <a:p>
          <a:endParaRPr lang="en-GB"/>
        </a:p>
      </dgm:t>
    </dgm:pt>
    <dgm:pt modelId="{32FF8979-E308-4AF3-856B-793789837E4B}">
      <dgm:prSet phldrT="[Text]" custT="1"/>
      <dgm:spPr/>
      <dgm:t>
        <a:bodyPr/>
        <a:lstStyle/>
        <a:p>
          <a:r>
            <a:rPr lang="fr-FR" sz="1800" dirty="0" err="1">
              <a:solidFill>
                <a:schemeClr val="bg1"/>
              </a:solidFill>
            </a:rPr>
            <a:t>Criteria</a:t>
          </a:r>
          <a:r>
            <a:rPr lang="fr-FR" sz="1800" dirty="0">
              <a:solidFill>
                <a:schemeClr val="bg1"/>
              </a:solidFill>
            </a:rPr>
            <a:t> to </a:t>
          </a:r>
          <a:r>
            <a:rPr lang="fr-FR" sz="1800" dirty="0" err="1">
              <a:solidFill>
                <a:schemeClr val="bg1"/>
              </a:solidFill>
            </a:rPr>
            <a:t>evaluate</a:t>
          </a:r>
          <a:r>
            <a:rPr lang="fr-FR" sz="1800" dirty="0">
              <a:solidFill>
                <a:schemeClr val="bg1"/>
              </a:solidFill>
            </a:rPr>
            <a:t> </a:t>
          </a:r>
          <a:r>
            <a:rPr lang="fr-FR" sz="1800" dirty="0" err="1">
              <a:solidFill>
                <a:schemeClr val="bg1"/>
              </a:solidFill>
            </a:rPr>
            <a:t>accessibility</a:t>
          </a:r>
          <a:r>
            <a:rPr lang="fr-FR" sz="1800" dirty="0">
              <a:solidFill>
                <a:schemeClr val="bg1"/>
              </a:solidFill>
            </a:rPr>
            <a:t> in the training</a:t>
          </a:r>
          <a:endParaRPr lang="en-GB" sz="1800" dirty="0">
            <a:solidFill>
              <a:schemeClr val="bg1"/>
            </a:solidFill>
          </a:endParaRPr>
        </a:p>
      </dgm:t>
      <dgm:extLst>
        <a:ext uri="{E40237B7-FDA0-4F09-8148-C483321AD2D9}">
          <dgm14:cNvPr xmlns:dgm14="http://schemas.microsoft.com/office/drawing/2010/diagram" id="0" name="" descr="Criteria to evaluate accessibility in the training, Evaluate the pedagogical scenario&#10;"/>
        </a:ext>
      </dgm:extLst>
    </dgm:pt>
    <dgm:pt modelId="{2B9BF95B-7750-4025-8D00-8F2FD02077B2}" type="parTrans" cxnId="{229632A3-9CB4-4863-8F18-7D3087CF71FD}">
      <dgm:prSet/>
      <dgm:spPr/>
      <dgm:t>
        <a:bodyPr/>
        <a:lstStyle/>
        <a:p>
          <a:endParaRPr lang="en-GB"/>
        </a:p>
      </dgm:t>
    </dgm:pt>
    <dgm:pt modelId="{0B76B2BE-8BEE-4B10-9795-582233A2BD73}" type="sibTrans" cxnId="{229632A3-9CB4-4863-8F18-7D3087CF71FD}">
      <dgm:prSet/>
      <dgm:spPr/>
      <dgm:t>
        <a:bodyPr/>
        <a:lstStyle/>
        <a:p>
          <a:endParaRPr lang="en-GB"/>
        </a:p>
      </dgm:t>
    </dgm:pt>
    <dgm:pt modelId="{28608B4C-38D6-4B64-95C9-CB70B9BD7826}">
      <dgm:prSet phldrT="[Text]" custT="1"/>
      <dgm:spPr/>
      <dgm:t>
        <a:bodyPr/>
        <a:lstStyle/>
        <a:p>
          <a:r>
            <a:rPr lang="fr-FR" sz="1800" dirty="0" err="1">
              <a:solidFill>
                <a:schemeClr val="bg1"/>
              </a:solidFill>
            </a:rPr>
            <a:t>Evaluate</a:t>
          </a:r>
          <a:r>
            <a:rPr lang="fr-FR" sz="1800" dirty="0">
              <a:solidFill>
                <a:schemeClr val="bg1"/>
              </a:solidFill>
            </a:rPr>
            <a:t> the </a:t>
          </a:r>
          <a:r>
            <a:rPr lang="fr-FR" sz="1800" dirty="0" err="1">
              <a:solidFill>
                <a:schemeClr val="bg1"/>
              </a:solidFill>
            </a:rPr>
            <a:t>pedagogical</a:t>
          </a:r>
          <a:r>
            <a:rPr lang="fr-FR" sz="1800" dirty="0">
              <a:solidFill>
                <a:schemeClr val="bg1"/>
              </a:solidFill>
            </a:rPr>
            <a:t> scenario</a:t>
          </a:r>
          <a:endParaRPr lang="en-GB" sz="1800" dirty="0">
            <a:solidFill>
              <a:schemeClr val="bg1"/>
            </a:solidFill>
          </a:endParaRPr>
        </a:p>
      </dgm:t>
    </dgm:pt>
    <dgm:pt modelId="{FB180195-D1C7-4C45-BC3C-927A9A6388B7}" type="parTrans" cxnId="{2D49C23A-7BBF-43ED-A040-9B8CC4EFBE45}">
      <dgm:prSet/>
      <dgm:spPr/>
      <dgm:t>
        <a:bodyPr/>
        <a:lstStyle/>
        <a:p>
          <a:endParaRPr lang="en-GB"/>
        </a:p>
      </dgm:t>
    </dgm:pt>
    <dgm:pt modelId="{017A3AC8-B508-41EE-8F8C-372F00B80D0E}" type="sibTrans" cxnId="{2D49C23A-7BBF-43ED-A040-9B8CC4EFBE45}">
      <dgm:prSet/>
      <dgm:spPr/>
      <dgm:t>
        <a:bodyPr/>
        <a:lstStyle/>
        <a:p>
          <a:endParaRPr lang="en-GB"/>
        </a:p>
      </dgm:t>
    </dgm:pt>
    <dgm:pt modelId="{22AC6B23-201B-4D0C-88CB-C654AE6213FD}">
      <dgm:prSet phldrT="[Text]" custT="1"/>
      <dgm:spPr/>
      <dgm:t>
        <a:bodyPr/>
        <a:lstStyle/>
        <a:p>
          <a:pPr>
            <a:buFont typeface="Arial" panose="020B0604020202020204" pitchFamily="34" charset="0"/>
            <a:buChar char="•"/>
          </a:pPr>
          <a:r>
            <a:rPr lang="fr-FR" sz="1800" dirty="0">
              <a:solidFill>
                <a:schemeClr val="bg1"/>
              </a:solidFill>
            </a:rPr>
            <a:t>Anticipation of </a:t>
          </a:r>
          <a:r>
            <a:rPr lang="fr-FR" sz="1800" dirty="0" err="1">
              <a:solidFill>
                <a:schemeClr val="bg1"/>
              </a:solidFill>
            </a:rPr>
            <a:t>critical</a:t>
          </a:r>
          <a:r>
            <a:rPr lang="fr-FR" sz="1800" dirty="0">
              <a:solidFill>
                <a:schemeClr val="bg1"/>
              </a:solidFill>
            </a:rPr>
            <a:t> points of </a:t>
          </a:r>
          <a:r>
            <a:rPr lang="fr-FR" sz="1800" dirty="0" err="1">
              <a:solidFill>
                <a:schemeClr val="bg1"/>
              </a:solidFill>
            </a:rPr>
            <a:t>understanding</a:t>
          </a:r>
          <a:r>
            <a:rPr lang="fr-FR" sz="1800" dirty="0">
              <a:solidFill>
                <a:schemeClr val="bg1"/>
              </a:solidFill>
            </a:rPr>
            <a:t> </a:t>
          </a:r>
          <a:r>
            <a:rPr lang="fr-FR" sz="1800" dirty="0" err="1">
              <a:solidFill>
                <a:schemeClr val="bg1"/>
              </a:solidFill>
            </a:rPr>
            <a:t>from</a:t>
          </a:r>
          <a:r>
            <a:rPr lang="fr-FR" sz="1800" dirty="0">
              <a:solidFill>
                <a:schemeClr val="bg1"/>
              </a:solidFill>
            </a:rPr>
            <a:t> </a:t>
          </a:r>
          <a:r>
            <a:rPr lang="fr-FR" sz="1800" dirty="0" err="1">
              <a:solidFill>
                <a:schemeClr val="bg1"/>
              </a:solidFill>
            </a:rPr>
            <a:t>learners</a:t>
          </a:r>
          <a:r>
            <a:rPr lang="fr-FR" sz="1800" dirty="0">
              <a:solidFill>
                <a:schemeClr val="bg1"/>
              </a:solidFill>
            </a:rPr>
            <a:t> perspective</a:t>
          </a:r>
          <a:endParaRPr lang="en-GB" sz="1800" dirty="0">
            <a:solidFill>
              <a:schemeClr val="bg1"/>
            </a:solidFill>
          </a:endParaRPr>
        </a:p>
      </dgm:t>
    </dgm:pt>
    <dgm:pt modelId="{80BA1F8C-59F5-41C6-9CB4-DCBD2FC298DA}" type="parTrans" cxnId="{AC996827-B8F3-4213-BEDB-C03CA043796E}">
      <dgm:prSet/>
      <dgm:spPr/>
      <dgm:t>
        <a:bodyPr/>
        <a:lstStyle/>
        <a:p>
          <a:endParaRPr lang="en-GB"/>
        </a:p>
      </dgm:t>
    </dgm:pt>
    <dgm:pt modelId="{838BE191-9A17-4DB3-B95A-5566EEA60D37}" type="sibTrans" cxnId="{AC996827-B8F3-4213-BEDB-C03CA043796E}">
      <dgm:prSet/>
      <dgm:spPr/>
      <dgm:t>
        <a:bodyPr/>
        <a:lstStyle/>
        <a:p>
          <a:endParaRPr lang="en-GB"/>
        </a:p>
      </dgm:t>
    </dgm:pt>
    <dgm:pt modelId="{D9614463-335A-4034-93AA-C7EC0C92AA0D}">
      <dgm:prSet phldrT="[Text]" custT="1"/>
      <dgm:spPr/>
      <dgm:t>
        <a:bodyPr/>
        <a:lstStyle/>
        <a:p>
          <a:pPr>
            <a:buFont typeface="Arial" panose="020B0604020202020204" pitchFamily="34" charset="0"/>
            <a:buChar char="•"/>
          </a:pPr>
          <a:r>
            <a:rPr lang="fr-FR" sz="1800" dirty="0">
              <a:solidFill>
                <a:schemeClr val="bg1"/>
              </a:solidFill>
            </a:rPr>
            <a:t>Planification of formative and </a:t>
          </a:r>
          <a:r>
            <a:rPr lang="fr-FR" sz="1800" dirty="0" err="1">
              <a:solidFill>
                <a:schemeClr val="bg1"/>
              </a:solidFill>
            </a:rPr>
            <a:t>summative</a:t>
          </a:r>
          <a:r>
            <a:rPr lang="fr-FR" sz="1800" dirty="0">
              <a:solidFill>
                <a:schemeClr val="bg1"/>
              </a:solidFill>
            </a:rPr>
            <a:t> </a:t>
          </a:r>
          <a:r>
            <a:rPr lang="fr-FR" sz="1800" dirty="0" err="1">
              <a:solidFill>
                <a:schemeClr val="bg1"/>
              </a:solidFill>
            </a:rPr>
            <a:t>evaluations</a:t>
          </a:r>
          <a:r>
            <a:rPr lang="fr-FR" sz="1800" dirty="0">
              <a:solidFill>
                <a:schemeClr val="bg1"/>
              </a:solidFill>
            </a:rPr>
            <a:t> </a:t>
          </a:r>
          <a:r>
            <a:rPr lang="fr-FR" sz="1800" dirty="0" err="1">
              <a:solidFill>
                <a:schemeClr val="bg1"/>
              </a:solidFill>
            </a:rPr>
            <a:t>based</a:t>
          </a:r>
          <a:r>
            <a:rPr lang="fr-FR" sz="1800" dirty="0">
              <a:solidFill>
                <a:schemeClr val="bg1"/>
              </a:solidFill>
            </a:rPr>
            <a:t> on training objectives</a:t>
          </a:r>
          <a:endParaRPr lang="en-GB" sz="1800" dirty="0">
            <a:solidFill>
              <a:schemeClr val="bg1"/>
            </a:solidFill>
          </a:endParaRPr>
        </a:p>
      </dgm:t>
    </dgm:pt>
    <dgm:pt modelId="{481A9908-037C-47A6-92AD-55D1FE131099}" type="parTrans" cxnId="{3E8F6622-4B5B-4B76-A017-C7640D2DB948}">
      <dgm:prSet/>
      <dgm:spPr/>
      <dgm:t>
        <a:bodyPr/>
        <a:lstStyle/>
        <a:p>
          <a:endParaRPr lang="en-GB"/>
        </a:p>
      </dgm:t>
    </dgm:pt>
    <dgm:pt modelId="{33E7556D-BCAF-41FC-84B0-4DC0A0F0A432}" type="sibTrans" cxnId="{3E8F6622-4B5B-4B76-A017-C7640D2DB948}">
      <dgm:prSet/>
      <dgm:spPr/>
      <dgm:t>
        <a:bodyPr/>
        <a:lstStyle/>
        <a:p>
          <a:endParaRPr lang="en-GB"/>
        </a:p>
      </dgm:t>
    </dgm:pt>
    <dgm:pt modelId="{A0BE8F39-4F69-4021-B75F-F80E8715A5A5}">
      <dgm:prSet phldrT="[Text]" custT="1"/>
      <dgm:spPr/>
      <dgm:t>
        <a:bodyPr/>
        <a:lstStyle/>
        <a:p>
          <a:pPr>
            <a:buFont typeface="Arial" panose="020B0604020202020204" pitchFamily="34" charset="0"/>
            <a:buChar char="•"/>
          </a:pPr>
          <a:r>
            <a:rPr lang="fr-FR" sz="1800" dirty="0" err="1">
              <a:solidFill>
                <a:schemeClr val="bg1"/>
              </a:solidFill>
            </a:rPr>
            <a:t>Synchronous</a:t>
          </a:r>
          <a:r>
            <a:rPr lang="fr-FR" sz="1800" dirty="0">
              <a:solidFill>
                <a:schemeClr val="bg1"/>
              </a:solidFill>
            </a:rPr>
            <a:t> and/or </a:t>
          </a:r>
          <a:r>
            <a:rPr lang="fr-FR" sz="1800" dirty="0" err="1">
              <a:solidFill>
                <a:schemeClr val="bg1"/>
              </a:solidFill>
            </a:rPr>
            <a:t>asynchronous</a:t>
          </a:r>
          <a:r>
            <a:rPr lang="fr-FR" sz="1800" dirty="0">
              <a:solidFill>
                <a:schemeClr val="bg1"/>
              </a:solidFill>
            </a:rPr>
            <a:t> distance </a:t>
          </a:r>
          <a:r>
            <a:rPr lang="fr-FR" sz="1800" dirty="0" err="1">
              <a:solidFill>
                <a:schemeClr val="bg1"/>
              </a:solidFill>
            </a:rPr>
            <a:t>learning</a:t>
          </a:r>
          <a:r>
            <a:rPr lang="fr-FR" sz="1800" dirty="0">
              <a:solidFill>
                <a:schemeClr val="bg1"/>
              </a:solidFill>
            </a:rPr>
            <a:t> </a:t>
          </a:r>
          <a:r>
            <a:rPr lang="fr-FR" sz="1800" dirty="0" err="1">
              <a:solidFill>
                <a:schemeClr val="bg1"/>
              </a:solidFill>
            </a:rPr>
            <a:t>activities</a:t>
          </a:r>
          <a:r>
            <a:rPr lang="fr-FR" sz="1800" dirty="0">
              <a:solidFill>
                <a:schemeClr val="bg1"/>
              </a:solidFill>
            </a:rPr>
            <a:t> </a:t>
          </a:r>
          <a:r>
            <a:rPr lang="fr-FR" sz="1800" dirty="0" err="1">
              <a:solidFill>
                <a:schemeClr val="bg1"/>
              </a:solidFill>
            </a:rPr>
            <a:t>based</a:t>
          </a:r>
          <a:r>
            <a:rPr lang="fr-FR" sz="1800" dirty="0">
              <a:solidFill>
                <a:schemeClr val="bg1"/>
              </a:solidFill>
            </a:rPr>
            <a:t> on training objectives</a:t>
          </a:r>
          <a:endParaRPr lang="en-GB" sz="1800" dirty="0">
            <a:solidFill>
              <a:schemeClr val="bg1"/>
            </a:solidFill>
          </a:endParaRPr>
        </a:p>
      </dgm:t>
    </dgm:pt>
    <dgm:pt modelId="{DBD54378-C779-48D6-8A64-936E09F74878}" type="parTrans" cxnId="{41D4D767-D42D-4E5F-8E98-6E57743D8BDB}">
      <dgm:prSet/>
      <dgm:spPr/>
      <dgm:t>
        <a:bodyPr/>
        <a:lstStyle/>
        <a:p>
          <a:endParaRPr lang="en-GB"/>
        </a:p>
      </dgm:t>
    </dgm:pt>
    <dgm:pt modelId="{C97F1ECE-1378-475F-A409-4B89359A1EB8}" type="sibTrans" cxnId="{41D4D767-D42D-4E5F-8E98-6E57743D8BDB}">
      <dgm:prSet/>
      <dgm:spPr/>
      <dgm:t>
        <a:bodyPr/>
        <a:lstStyle/>
        <a:p>
          <a:endParaRPr lang="en-GB"/>
        </a:p>
      </dgm:t>
    </dgm:pt>
    <dgm:pt modelId="{93CD1175-59A5-48D1-BC40-177DD73B5378}">
      <dgm:prSet phldrT="[Text]" custT="1"/>
      <dgm:spPr/>
      <dgm:t>
        <a:bodyPr/>
        <a:lstStyle/>
        <a:p>
          <a:pPr>
            <a:buFont typeface="Arial" panose="020B0604020202020204" pitchFamily="34" charset="0"/>
            <a:buChar char="•"/>
          </a:pPr>
          <a:r>
            <a:rPr lang="fr-FR" sz="1800" dirty="0" err="1">
              <a:solidFill>
                <a:schemeClr val="bg1"/>
              </a:solidFill>
            </a:rPr>
            <a:t>Definition</a:t>
          </a:r>
          <a:r>
            <a:rPr lang="fr-FR" sz="1800" dirty="0">
              <a:solidFill>
                <a:schemeClr val="bg1"/>
              </a:solidFill>
            </a:rPr>
            <a:t> of </a:t>
          </a:r>
          <a:r>
            <a:rPr lang="fr-FR" sz="1800" dirty="0" err="1">
              <a:solidFill>
                <a:schemeClr val="bg1"/>
              </a:solidFill>
            </a:rPr>
            <a:t>synchronous</a:t>
          </a:r>
          <a:r>
            <a:rPr lang="fr-FR" sz="1800" dirty="0">
              <a:solidFill>
                <a:schemeClr val="bg1"/>
              </a:solidFill>
            </a:rPr>
            <a:t> and/or </a:t>
          </a:r>
          <a:r>
            <a:rPr lang="fr-FR" sz="1800" dirty="0" err="1">
              <a:solidFill>
                <a:schemeClr val="bg1"/>
              </a:solidFill>
            </a:rPr>
            <a:t>asynchronous</a:t>
          </a:r>
          <a:r>
            <a:rPr lang="fr-FR" sz="1800" dirty="0">
              <a:solidFill>
                <a:schemeClr val="bg1"/>
              </a:solidFill>
            </a:rPr>
            <a:t> </a:t>
          </a:r>
          <a:r>
            <a:rPr lang="fr-FR" sz="1800" dirty="0" err="1">
              <a:solidFill>
                <a:schemeClr val="bg1"/>
              </a:solidFill>
            </a:rPr>
            <a:t>tutoring</a:t>
          </a:r>
          <a:r>
            <a:rPr lang="fr-FR" sz="1800" dirty="0">
              <a:solidFill>
                <a:schemeClr val="bg1"/>
              </a:solidFill>
            </a:rPr>
            <a:t> </a:t>
          </a:r>
          <a:r>
            <a:rPr lang="fr-FR" sz="1800" dirty="0" err="1">
              <a:solidFill>
                <a:schemeClr val="bg1"/>
              </a:solidFill>
            </a:rPr>
            <a:t>from</a:t>
          </a:r>
          <a:r>
            <a:rPr lang="fr-FR" sz="1800" dirty="0">
              <a:solidFill>
                <a:schemeClr val="bg1"/>
              </a:solidFill>
            </a:rPr>
            <a:t> the </a:t>
          </a:r>
          <a:r>
            <a:rPr lang="fr-FR" sz="1800" dirty="0" err="1">
              <a:solidFill>
                <a:schemeClr val="bg1"/>
              </a:solidFill>
            </a:rPr>
            <a:t>specifications</a:t>
          </a:r>
          <a:endParaRPr lang="en-GB" sz="1800" dirty="0">
            <a:solidFill>
              <a:schemeClr val="bg1"/>
            </a:solidFill>
          </a:endParaRPr>
        </a:p>
      </dgm:t>
    </dgm:pt>
    <dgm:pt modelId="{2352A3D9-BB34-4D29-A59C-75324D4EEF8E}" type="parTrans" cxnId="{47587DA0-2190-4B08-A8E5-3081950A167E}">
      <dgm:prSet/>
      <dgm:spPr/>
      <dgm:t>
        <a:bodyPr/>
        <a:lstStyle/>
        <a:p>
          <a:endParaRPr lang="en-GB"/>
        </a:p>
      </dgm:t>
    </dgm:pt>
    <dgm:pt modelId="{EAAC1748-CD7C-477A-9436-47126E231E64}" type="sibTrans" cxnId="{47587DA0-2190-4B08-A8E5-3081950A167E}">
      <dgm:prSet/>
      <dgm:spPr/>
      <dgm:t>
        <a:bodyPr/>
        <a:lstStyle/>
        <a:p>
          <a:endParaRPr lang="en-GB"/>
        </a:p>
      </dgm:t>
    </dgm:pt>
    <dgm:pt modelId="{C47875DC-DEFA-4585-9306-EA5173D1B417}">
      <dgm:prSet phldrT="[Text]" custT="1"/>
      <dgm:spPr/>
      <dgm:t>
        <a:bodyPr/>
        <a:lstStyle/>
        <a:p>
          <a:pPr>
            <a:buFont typeface="Arial" panose="020B0604020202020204" pitchFamily="34" charset="0"/>
            <a:buChar char="•"/>
          </a:pPr>
          <a:r>
            <a:rPr lang="fr-FR" sz="1800" dirty="0">
              <a:solidFill>
                <a:schemeClr val="bg1"/>
              </a:solidFill>
            </a:rPr>
            <a:t>Progression </a:t>
          </a:r>
          <a:r>
            <a:rPr lang="fr-FR" sz="1800" dirty="0" err="1">
              <a:solidFill>
                <a:schemeClr val="bg1"/>
              </a:solidFill>
            </a:rPr>
            <a:t>tool</a:t>
          </a:r>
          <a:r>
            <a:rPr lang="fr-FR" sz="1800" dirty="0">
              <a:solidFill>
                <a:schemeClr val="bg1"/>
              </a:solidFill>
            </a:rPr>
            <a:t> to monitor </a:t>
          </a:r>
          <a:r>
            <a:rPr lang="fr-FR" sz="1800" dirty="0" err="1">
              <a:solidFill>
                <a:schemeClr val="bg1"/>
              </a:solidFill>
            </a:rPr>
            <a:t>learners</a:t>
          </a:r>
          <a:r>
            <a:rPr lang="fr-FR" sz="1800" dirty="0">
              <a:solidFill>
                <a:schemeClr val="bg1"/>
              </a:solidFill>
            </a:rPr>
            <a:t>' </a:t>
          </a:r>
          <a:r>
            <a:rPr lang="fr-FR" sz="1800" dirty="0" err="1">
              <a:solidFill>
                <a:schemeClr val="bg1"/>
              </a:solidFill>
            </a:rPr>
            <a:t>progress</a:t>
          </a:r>
          <a:r>
            <a:rPr lang="fr-FR" sz="1800" dirty="0">
              <a:solidFill>
                <a:schemeClr val="bg1"/>
              </a:solidFill>
            </a:rPr>
            <a:t> </a:t>
          </a:r>
          <a:endParaRPr lang="en-GB" sz="1800" dirty="0">
            <a:solidFill>
              <a:schemeClr val="bg1"/>
            </a:solidFill>
          </a:endParaRPr>
        </a:p>
      </dgm:t>
    </dgm:pt>
    <dgm:pt modelId="{5F56018C-1E07-4789-A4B8-3EA1CCE79922}" type="parTrans" cxnId="{48194C0A-F07B-495B-9E86-112B1F902793}">
      <dgm:prSet/>
      <dgm:spPr/>
      <dgm:t>
        <a:bodyPr/>
        <a:lstStyle/>
        <a:p>
          <a:endParaRPr lang="en-GB"/>
        </a:p>
      </dgm:t>
    </dgm:pt>
    <dgm:pt modelId="{C4383147-0891-476F-A210-4960F8DB1C97}" type="sibTrans" cxnId="{48194C0A-F07B-495B-9E86-112B1F902793}">
      <dgm:prSet/>
      <dgm:spPr/>
      <dgm:t>
        <a:bodyPr/>
        <a:lstStyle/>
        <a:p>
          <a:endParaRPr lang="en-GB"/>
        </a:p>
      </dgm:t>
    </dgm:pt>
    <dgm:pt modelId="{8A3DBA3E-3084-4B16-BA25-EFF5BC9D8E09}" type="pres">
      <dgm:prSet presAssocID="{0CEDD5DA-9A5B-4060-93DB-FC82BDE8D14F}" presName="linear" presStyleCnt="0">
        <dgm:presLayoutVars>
          <dgm:animLvl val="lvl"/>
          <dgm:resizeHandles val="exact"/>
        </dgm:presLayoutVars>
      </dgm:prSet>
      <dgm:spPr/>
    </dgm:pt>
    <dgm:pt modelId="{A599DE65-A987-4959-B0AB-F9894450AF62}" type="pres">
      <dgm:prSet presAssocID="{D7B08067-C6ED-4814-815F-E06179F15F01}" presName="parentText" presStyleLbl="node1" presStyleIdx="0" presStyleCnt="2" custScaleY="69925">
        <dgm:presLayoutVars>
          <dgm:chMax val="0"/>
          <dgm:bulletEnabled val="1"/>
        </dgm:presLayoutVars>
      </dgm:prSet>
      <dgm:spPr/>
    </dgm:pt>
    <dgm:pt modelId="{58FF8166-FBD5-4308-8A6C-8E954FDCDE1C}" type="pres">
      <dgm:prSet presAssocID="{D7B08067-C6ED-4814-815F-E06179F15F01}" presName="childText" presStyleLbl="revTx" presStyleIdx="0" presStyleCnt="2" custLinFactNeighborY="4580">
        <dgm:presLayoutVars>
          <dgm:bulletEnabled val="1"/>
        </dgm:presLayoutVars>
      </dgm:prSet>
      <dgm:spPr/>
    </dgm:pt>
    <dgm:pt modelId="{1818992F-E36A-4CA6-BFB0-0E9DB94125C7}" type="pres">
      <dgm:prSet presAssocID="{F54F0CB5-CB58-41BA-A52B-1A955C455B75}" presName="parentText" presStyleLbl="node1" presStyleIdx="1" presStyleCnt="2" custScaleY="62113" custLinFactNeighborY="10985">
        <dgm:presLayoutVars>
          <dgm:chMax val="0"/>
          <dgm:bulletEnabled val="1"/>
        </dgm:presLayoutVars>
      </dgm:prSet>
      <dgm:spPr/>
    </dgm:pt>
    <dgm:pt modelId="{86CF4D44-7E96-4BE2-BCF6-14F9A4D76B25}" type="pres">
      <dgm:prSet presAssocID="{F54F0CB5-CB58-41BA-A52B-1A955C455B75}" presName="childText" presStyleLbl="revTx" presStyleIdx="1" presStyleCnt="2" custLinFactNeighborY="21986">
        <dgm:presLayoutVars>
          <dgm:bulletEnabled val="1"/>
        </dgm:presLayoutVars>
      </dgm:prSet>
      <dgm:spPr/>
    </dgm:pt>
  </dgm:ptLst>
  <dgm:cxnLst>
    <dgm:cxn modelId="{48194C0A-F07B-495B-9E86-112B1F902793}" srcId="{D7B08067-C6ED-4814-815F-E06179F15F01}" destId="{C47875DC-DEFA-4585-9306-EA5173D1B417}" srcOrd="5" destOrd="0" parTransId="{5F56018C-1E07-4789-A4B8-3EA1CCE79922}" sibTransId="{C4383147-0891-476F-A210-4960F8DB1C97}"/>
    <dgm:cxn modelId="{1EB57C11-9D87-4CE2-A769-8B6BBBFF902C}" srcId="{D7B08067-C6ED-4814-815F-E06179F15F01}" destId="{10A95F35-F37A-44EC-8C27-1EEEF4E244A7}" srcOrd="0" destOrd="0" parTransId="{B8F8B5A7-E2B0-4C4D-A5FB-3A4EB76AB059}" sibTransId="{338BA87E-5A82-4BDE-BBE7-EA656620906D}"/>
    <dgm:cxn modelId="{BDAC5117-5858-4561-A4FF-E07CF2984618}" type="presOf" srcId="{D7B08067-C6ED-4814-815F-E06179F15F01}" destId="{A599DE65-A987-4959-B0AB-F9894450AF62}" srcOrd="0" destOrd="0" presId="urn:microsoft.com/office/officeart/2005/8/layout/vList2"/>
    <dgm:cxn modelId="{3E8F6622-4B5B-4B76-A017-C7640D2DB948}" srcId="{D7B08067-C6ED-4814-815F-E06179F15F01}" destId="{D9614463-335A-4034-93AA-C7EC0C92AA0D}" srcOrd="2" destOrd="0" parTransId="{481A9908-037C-47A6-92AD-55D1FE131099}" sibTransId="{33E7556D-BCAF-41FC-84B0-4DC0A0F0A432}"/>
    <dgm:cxn modelId="{AC996827-B8F3-4213-BEDB-C03CA043796E}" srcId="{D7B08067-C6ED-4814-815F-E06179F15F01}" destId="{22AC6B23-201B-4D0C-88CB-C654AE6213FD}" srcOrd="1" destOrd="0" parTransId="{80BA1F8C-59F5-41C6-9CB4-DCBD2FC298DA}" sibTransId="{838BE191-9A17-4DB3-B95A-5566EEA60D37}"/>
    <dgm:cxn modelId="{2D49C23A-7BBF-43ED-A040-9B8CC4EFBE45}" srcId="{F54F0CB5-CB58-41BA-A52B-1A955C455B75}" destId="{28608B4C-38D6-4B64-95C9-CB70B9BD7826}" srcOrd="1" destOrd="0" parTransId="{FB180195-D1C7-4C45-BC3C-927A9A6388B7}" sibTransId="{017A3AC8-B508-41EE-8F8C-372F00B80D0E}"/>
    <dgm:cxn modelId="{0E207C3D-6A9E-4C99-81B6-F51C38C49629}" type="presOf" srcId="{32FF8979-E308-4AF3-856B-793789837E4B}" destId="{86CF4D44-7E96-4BE2-BCF6-14F9A4D76B25}" srcOrd="0" destOrd="0" presId="urn:microsoft.com/office/officeart/2005/8/layout/vList2"/>
    <dgm:cxn modelId="{2AA9555C-5F77-4310-B8CD-7DEA1F5C17D9}" srcId="{0CEDD5DA-9A5B-4060-93DB-FC82BDE8D14F}" destId="{D7B08067-C6ED-4814-815F-E06179F15F01}" srcOrd="0" destOrd="0" parTransId="{83C4464E-D432-46A9-9BC2-03620E693827}" sibTransId="{367A9CD4-28A0-4045-8F11-9638B3DAA4FB}"/>
    <dgm:cxn modelId="{F276B162-27B1-4A91-B611-6F076508396F}" type="presOf" srcId="{22AC6B23-201B-4D0C-88CB-C654AE6213FD}" destId="{58FF8166-FBD5-4308-8A6C-8E954FDCDE1C}" srcOrd="0" destOrd="1" presId="urn:microsoft.com/office/officeart/2005/8/layout/vList2"/>
    <dgm:cxn modelId="{41D4D767-D42D-4E5F-8E98-6E57743D8BDB}" srcId="{D7B08067-C6ED-4814-815F-E06179F15F01}" destId="{A0BE8F39-4F69-4021-B75F-F80E8715A5A5}" srcOrd="3" destOrd="0" parTransId="{DBD54378-C779-48D6-8A64-936E09F74878}" sibTransId="{C97F1ECE-1378-475F-A409-4B89359A1EB8}"/>
    <dgm:cxn modelId="{54F8F578-D4D6-45C8-9992-6F7BB93E03E6}" type="presOf" srcId="{28608B4C-38D6-4B64-95C9-CB70B9BD7826}" destId="{86CF4D44-7E96-4BE2-BCF6-14F9A4D76B25}" srcOrd="0" destOrd="1" presId="urn:microsoft.com/office/officeart/2005/8/layout/vList2"/>
    <dgm:cxn modelId="{9D5CB279-8917-4367-B59D-4275B5677BEA}" type="presOf" srcId="{D9614463-335A-4034-93AA-C7EC0C92AA0D}" destId="{58FF8166-FBD5-4308-8A6C-8E954FDCDE1C}" srcOrd="0" destOrd="2" presId="urn:microsoft.com/office/officeart/2005/8/layout/vList2"/>
    <dgm:cxn modelId="{83D9A485-E676-477A-9933-F4C537077943}" type="presOf" srcId="{10A95F35-F37A-44EC-8C27-1EEEF4E244A7}" destId="{58FF8166-FBD5-4308-8A6C-8E954FDCDE1C}" srcOrd="0" destOrd="0" presId="urn:microsoft.com/office/officeart/2005/8/layout/vList2"/>
    <dgm:cxn modelId="{47587DA0-2190-4B08-A8E5-3081950A167E}" srcId="{D7B08067-C6ED-4814-815F-E06179F15F01}" destId="{93CD1175-59A5-48D1-BC40-177DD73B5378}" srcOrd="4" destOrd="0" parTransId="{2352A3D9-BB34-4D29-A59C-75324D4EEF8E}" sibTransId="{EAAC1748-CD7C-477A-9436-47126E231E64}"/>
    <dgm:cxn modelId="{229632A3-9CB4-4863-8F18-7D3087CF71FD}" srcId="{F54F0CB5-CB58-41BA-A52B-1A955C455B75}" destId="{32FF8979-E308-4AF3-856B-793789837E4B}" srcOrd="0" destOrd="0" parTransId="{2B9BF95B-7750-4025-8D00-8F2FD02077B2}" sibTransId="{0B76B2BE-8BEE-4B10-9795-582233A2BD73}"/>
    <dgm:cxn modelId="{6D88E2B0-CB19-4B2D-8C5F-C68AA96CABFE}" type="presOf" srcId="{C47875DC-DEFA-4585-9306-EA5173D1B417}" destId="{58FF8166-FBD5-4308-8A6C-8E954FDCDE1C}" srcOrd="0" destOrd="5" presId="urn:microsoft.com/office/officeart/2005/8/layout/vList2"/>
    <dgm:cxn modelId="{32C109B1-3EB0-4EEC-B2DE-C28991200C55}" srcId="{0CEDD5DA-9A5B-4060-93DB-FC82BDE8D14F}" destId="{F54F0CB5-CB58-41BA-A52B-1A955C455B75}" srcOrd="1" destOrd="0" parTransId="{2447CE42-0546-4C76-993E-BB39197823B9}" sibTransId="{2C682FDB-8306-4E2D-8254-FE0D6023294E}"/>
    <dgm:cxn modelId="{DAB6A8BF-5720-4B2E-9317-B9960D2DADF3}" type="presOf" srcId="{93CD1175-59A5-48D1-BC40-177DD73B5378}" destId="{58FF8166-FBD5-4308-8A6C-8E954FDCDE1C}" srcOrd="0" destOrd="4" presId="urn:microsoft.com/office/officeart/2005/8/layout/vList2"/>
    <dgm:cxn modelId="{0C8C5DD7-1397-4D0C-BEB7-B0FC612E627D}" type="presOf" srcId="{A0BE8F39-4F69-4021-B75F-F80E8715A5A5}" destId="{58FF8166-FBD5-4308-8A6C-8E954FDCDE1C}" srcOrd="0" destOrd="3" presId="urn:microsoft.com/office/officeart/2005/8/layout/vList2"/>
    <dgm:cxn modelId="{C94906E3-762F-4D7B-9A15-87037A7485D4}" type="presOf" srcId="{0CEDD5DA-9A5B-4060-93DB-FC82BDE8D14F}" destId="{8A3DBA3E-3084-4B16-BA25-EFF5BC9D8E09}" srcOrd="0" destOrd="0" presId="urn:microsoft.com/office/officeart/2005/8/layout/vList2"/>
    <dgm:cxn modelId="{9C0E86F6-BC46-4BB0-8312-17829E5DAD21}" type="presOf" srcId="{F54F0CB5-CB58-41BA-A52B-1A955C455B75}" destId="{1818992F-E36A-4CA6-BFB0-0E9DB94125C7}" srcOrd="0" destOrd="0" presId="urn:microsoft.com/office/officeart/2005/8/layout/vList2"/>
    <dgm:cxn modelId="{9749DE96-ABB9-4232-A675-5ABEC929FC64}" type="presParOf" srcId="{8A3DBA3E-3084-4B16-BA25-EFF5BC9D8E09}" destId="{A599DE65-A987-4959-B0AB-F9894450AF62}" srcOrd="0" destOrd="0" presId="urn:microsoft.com/office/officeart/2005/8/layout/vList2"/>
    <dgm:cxn modelId="{68CD3C51-D7B8-4D06-A0D0-90B9B67A883C}" type="presParOf" srcId="{8A3DBA3E-3084-4B16-BA25-EFF5BC9D8E09}" destId="{58FF8166-FBD5-4308-8A6C-8E954FDCDE1C}" srcOrd="1" destOrd="0" presId="urn:microsoft.com/office/officeart/2005/8/layout/vList2"/>
    <dgm:cxn modelId="{97A5EE60-7B75-4CA0-B352-4189E35707BB}" type="presParOf" srcId="{8A3DBA3E-3084-4B16-BA25-EFF5BC9D8E09}" destId="{1818992F-E36A-4CA6-BFB0-0E9DB94125C7}" srcOrd="2" destOrd="0" presId="urn:microsoft.com/office/officeart/2005/8/layout/vList2"/>
    <dgm:cxn modelId="{8EFCACC8-1C3C-4B2F-A8F3-88B47743C23E}" type="presParOf" srcId="{8A3DBA3E-3084-4B16-BA25-EFF5BC9D8E09}" destId="{86CF4D44-7E96-4BE2-BCF6-14F9A4D76B2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446366-3318-41AB-9166-E7C6571CFF5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44B97B45-D866-44A0-938A-189E08D9635B}">
      <dgm:prSet phldrT="[Text]" custT="1"/>
      <dgm:spPr/>
      <dgm:t>
        <a:bodyPr/>
        <a:lstStyle/>
        <a:p>
          <a:r>
            <a:rPr lang="fr-FR" sz="2400" b="1" dirty="0" err="1">
              <a:solidFill>
                <a:schemeClr val="bg1"/>
              </a:solidFill>
            </a:rPr>
            <a:t>Create</a:t>
          </a:r>
          <a:r>
            <a:rPr lang="fr-FR" sz="2400" b="1" dirty="0">
              <a:solidFill>
                <a:schemeClr val="bg1"/>
              </a:solidFill>
            </a:rPr>
            <a:t> accessible online </a:t>
          </a:r>
          <a:r>
            <a:rPr lang="fr-FR" sz="2400" b="1" dirty="0" err="1">
              <a:solidFill>
                <a:schemeClr val="bg1"/>
              </a:solidFill>
            </a:rPr>
            <a:t>materials</a:t>
          </a:r>
          <a:endParaRPr lang="en-GB" sz="2400" b="1" dirty="0">
            <a:solidFill>
              <a:schemeClr val="bg1"/>
            </a:solidFill>
          </a:endParaRPr>
        </a:p>
      </dgm:t>
      <dgm:extLst>
        <a:ext uri="{E40237B7-FDA0-4F09-8148-C483321AD2D9}">
          <dgm14:cNvPr xmlns:dgm14="http://schemas.microsoft.com/office/drawing/2010/diagram" id="0" name="" descr="Create accessible online materials&#10;"/>
        </a:ext>
      </dgm:extLst>
    </dgm:pt>
    <dgm:pt modelId="{1A76969E-8AF0-4FB7-9842-E7288F2E18D3}" type="parTrans" cxnId="{C550FB71-B152-419B-8C9D-73CF985B5542}">
      <dgm:prSet/>
      <dgm:spPr/>
      <dgm:t>
        <a:bodyPr/>
        <a:lstStyle/>
        <a:p>
          <a:endParaRPr lang="en-GB"/>
        </a:p>
      </dgm:t>
    </dgm:pt>
    <dgm:pt modelId="{94AE57C9-DAFA-4AC7-A47F-DF4ED3A6C699}" type="sibTrans" cxnId="{C550FB71-B152-419B-8C9D-73CF985B5542}">
      <dgm:prSet/>
      <dgm:spPr/>
      <dgm:t>
        <a:bodyPr/>
        <a:lstStyle/>
        <a:p>
          <a:endParaRPr lang="en-GB"/>
        </a:p>
      </dgm:t>
    </dgm:pt>
    <dgm:pt modelId="{52AB1256-F183-47BD-979A-7C562B59FE5A}">
      <dgm:prSet phldrT="[Text]" custT="1"/>
      <dgm:spPr/>
      <dgm:t>
        <a:bodyPr/>
        <a:lstStyle/>
        <a:p>
          <a:r>
            <a:rPr lang="fr-FR" sz="1800" dirty="0">
              <a:solidFill>
                <a:schemeClr val="bg1"/>
              </a:solidFill>
            </a:rPr>
            <a:t>Accessible </a:t>
          </a:r>
          <a:r>
            <a:rPr lang="fr-FR" sz="1800" dirty="0" err="1">
              <a:solidFill>
                <a:schemeClr val="bg1"/>
              </a:solidFill>
            </a:rPr>
            <a:t>synchronous</a:t>
          </a:r>
          <a:r>
            <a:rPr lang="fr-FR" sz="1800" dirty="0">
              <a:solidFill>
                <a:schemeClr val="bg1"/>
              </a:solidFill>
            </a:rPr>
            <a:t> and/or </a:t>
          </a:r>
          <a:r>
            <a:rPr lang="fr-FR" sz="1800" dirty="0" err="1">
              <a:solidFill>
                <a:schemeClr val="bg1"/>
              </a:solidFill>
            </a:rPr>
            <a:t>asynchronous</a:t>
          </a:r>
          <a:r>
            <a:rPr lang="fr-FR" sz="1800" dirty="0">
              <a:solidFill>
                <a:schemeClr val="bg1"/>
              </a:solidFill>
            </a:rPr>
            <a:t> </a:t>
          </a:r>
          <a:r>
            <a:rPr lang="fr-FR" sz="1800" dirty="0" err="1">
              <a:solidFill>
                <a:schemeClr val="bg1"/>
              </a:solidFill>
            </a:rPr>
            <a:t>pedagogical</a:t>
          </a:r>
          <a:r>
            <a:rPr lang="fr-FR" sz="1800" dirty="0">
              <a:solidFill>
                <a:schemeClr val="bg1"/>
              </a:solidFill>
            </a:rPr>
            <a:t> </a:t>
          </a:r>
          <a:r>
            <a:rPr lang="fr-FR" sz="1800" dirty="0" err="1">
              <a:solidFill>
                <a:schemeClr val="bg1"/>
              </a:solidFill>
            </a:rPr>
            <a:t>activities</a:t>
          </a:r>
          <a:r>
            <a:rPr lang="fr-FR" sz="1800" dirty="0">
              <a:solidFill>
                <a:schemeClr val="bg1"/>
              </a:solidFill>
            </a:rPr>
            <a:t> </a:t>
          </a:r>
          <a:endParaRPr lang="en-GB" sz="1800" dirty="0">
            <a:solidFill>
              <a:schemeClr val="bg1"/>
            </a:solidFill>
          </a:endParaRPr>
        </a:p>
      </dgm:t>
      <dgm:extLst>
        <a:ext uri="{E40237B7-FDA0-4F09-8148-C483321AD2D9}">
          <dgm14:cNvPr xmlns:dgm14="http://schemas.microsoft.com/office/drawing/2010/diagram" id="0" name="" descr="Accessible synchronous and/or asynchronous pedagogical activities , Accessible pedagogical collaborative activities, Synchronous and/or asynchronous evaluations linked to the progression tool"/>
        </a:ext>
      </dgm:extLst>
    </dgm:pt>
    <dgm:pt modelId="{61EFAAA3-3EE2-4C8C-ACE9-90AE203809AA}" type="parTrans" cxnId="{F5A4AEDA-0DCE-41B9-9CA2-A943876BC734}">
      <dgm:prSet/>
      <dgm:spPr/>
      <dgm:t>
        <a:bodyPr/>
        <a:lstStyle/>
        <a:p>
          <a:endParaRPr lang="en-GB"/>
        </a:p>
      </dgm:t>
    </dgm:pt>
    <dgm:pt modelId="{E5526E86-A004-4667-B861-D3AC9B7AFF67}" type="sibTrans" cxnId="{F5A4AEDA-0DCE-41B9-9CA2-A943876BC734}">
      <dgm:prSet/>
      <dgm:spPr/>
      <dgm:t>
        <a:bodyPr/>
        <a:lstStyle/>
        <a:p>
          <a:endParaRPr lang="en-GB"/>
        </a:p>
      </dgm:t>
    </dgm:pt>
    <dgm:pt modelId="{DEF38C17-853D-47E1-8964-A4854F69894F}">
      <dgm:prSet phldrT="[Text]" custT="1"/>
      <dgm:spPr/>
      <dgm:t>
        <a:bodyPr/>
        <a:lstStyle/>
        <a:p>
          <a:r>
            <a:rPr lang="fr-FR" sz="2400" b="1" dirty="0">
              <a:solidFill>
                <a:schemeClr val="bg1"/>
              </a:solidFill>
            </a:rPr>
            <a:t>Design an accessible online </a:t>
          </a:r>
          <a:r>
            <a:rPr lang="fr-FR" sz="2400" b="1" dirty="0" err="1">
              <a:solidFill>
                <a:schemeClr val="bg1"/>
              </a:solidFill>
            </a:rPr>
            <a:t>path</a:t>
          </a:r>
          <a:endParaRPr lang="en-GB" sz="2400" b="1" dirty="0">
            <a:solidFill>
              <a:schemeClr val="bg1"/>
            </a:solidFill>
          </a:endParaRPr>
        </a:p>
      </dgm:t>
      <dgm:extLst>
        <a:ext uri="{E40237B7-FDA0-4F09-8148-C483321AD2D9}">
          <dgm14:cNvPr xmlns:dgm14="http://schemas.microsoft.com/office/drawing/2010/diagram" id="0" name="" descr="Design an accessible online path&#10;"/>
        </a:ext>
      </dgm:extLst>
    </dgm:pt>
    <dgm:pt modelId="{0C78117F-6D1D-4CA6-B558-F5F4C128E5BC}" type="parTrans" cxnId="{93EEEA9D-000F-4748-8C6D-9DBF6C137B38}">
      <dgm:prSet/>
      <dgm:spPr/>
      <dgm:t>
        <a:bodyPr/>
        <a:lstStyle/>
        <a:p>
          <a:endParaRPr lang="en-GB"/>
        </a:p>
      </dgm:t>
    </dgm:pt>
    <dgm:pt modelId="{7BE9A500-84BC-45D3-ABF3-5BF16E98A402}" type="sibTrans" cxnId="{93EEEA9D-000F-4748-8C6D-9DBF6C137B38}">
      <dgm:prSet/>
      <dgm:spPr/>
      <dgm:t>
        <a:bodyPr/>
        <a:lstStyle/>
        <a:p>
          <a:endParaRPr lang="en-GB"/>
        </a:p>
      </dgm:t>
    </dgm:pt>
    <dgm:pt modelId="{A4512CE0-3CAE-4F33-9993-79E80220D60F}">
      <dgm:prSet phldrT="[Text]" custT="1"/>
      <dgm:spPr/>
      <dgm:t>
        <a:bodyPr/>
        <a:lstStyle/>
        <a:p>
          <a:r>
            <a:rPr lang="fr-FR" sz="1800" dirty="0">
              <a:solidFill>
                <a:schemeClr val="bg1"/>
              </a:solidFill>
            </a:rPr>
            <a:t>Explicit objectives and duration mentions in </a:t>
          </a:r>
          <a:r>
            <a:rPr lang="fr-FR" sz="1800" dirty="0" err="1">
              <a:solidFill>
                <a:schemeClr val="bg1"/>
              </a:solidFill>
            </a:rPr>
            <a:t>activities</a:t>
          </a:r>
          <a:r>
            <a:rPr lang="fr-FR" sz="1800" dirty="0">
              <a:solidFill>
                <a:schemeClr val="bg1"/>
              </a:solidFill>
            </a:rPr>
            <a:t> and </a:t>
          </a:r>
          <a:r>
            <a:rPr lang="fr-FR" sz="1800" dirty="0" err="1">
              <a:solidFill>
                <a:schemeClr val="bg1"/>
              </a:solidFill>
            </a:rPr>
            <a:t>evaluations</a:t>
          </a:r>
          <a:endParaRPr lang="en-GB" sz="1800" dirty="0">
            <a:solidFill>
              <a:schemeClr val="bg1"/>
            </a:solidFill>
          </a:endParaRPr>
        </a:p>
      </dgm:t>
    </dgm:pt>
    <dgm:pt modelId="{E00321B4-AE29-411B-83B7-9DAF19AA71F2}" type="parTrans" cxnId="{AB714B48-5179-41AC-9E9A-9218F85992D2}">
      <dgm:prSet/>
      <dgm:spPr/>
      <dgm:t>
        <a:bodyPr/>
        <a:lstStyle/>
        <a:p>
          <a:endParaRPr lang="en-GB"/>
        </a:p>
      </dgm:t>
    </dgm:pt>
    <dgm:pt modelId="{C834A349-8233-4114-9A5D-5305FD51213A}" type="sibTrans" cxnId="{AB714B48-5179-41AC-9E9A-9218F85992D2}">
      <dgm:prSet/>
      <dgm:spPr/>
      <dgm:t>
        <a:bodyPr/>
        <a:lstStyle/>
        <a:p>
          <a:endParaRPr lang="en-GB"/>
        </a:p>
      </dgm:t>
    </dgm:pt>
    <dgm:pt modelId="{A6EB3198-0BE2-4CFF-A120-1C98FE6C8B58}">
      <dgm:prSet phldrT="[Text]" custT="1"/>
      <dgm:spPr/>
      <dgm:t>
        <a:bodyPr/>
        <a:lstStyle/>
        <a:p>
          <a:r>
            <a:rPr lang="fr-FR" sz="1800" dirty="0">
              <a:solidFill>
                <a:schemeClr val="bg1"/>
              </a:solidFill>
            </a:rPr>
            <a:t>Accessible </a:t>
          </a:r>
          <a:r>
            <a:rPr lang="fr-FR" sz="1800" dirty="0" err="1">
              <a:solidFill>
                <a:schemeClr val="bg1"/>
              </a:solidFill>
            </a:rPr>
            <a:t>pedagogical</a:t>
          </a:r>
          <a:r>
            <a:rPr lang="fr-FR" sz="1800" dirty="0">
              <a:solidFill>
                <a:schemeClr val="bg1"/>
              </a:solidFill>
            </a:rPr>
            <a:t> collaborative </a:t>
          </a:r>
          <a:r>
            <a:rPr lang="fr-FR" sz="1800" dirty="0" err="1">
              <a:solidFill>
                <a:schemeClr val="bg1"/>
              </a:solidFill>
            </a:rPr>
            <a:t>activities</a:t>
          </a:r>
          <a:r>
            <a:rPr lang="fr-FR" sz="1800" dirty="0">
              <a:solidFill>
                <a:schemeClr val="bg1"/>
              </a:solidFill>
            </a:rPr>
            <a:t> </a:t>
          </a:r>
          <a:endParaRPr lang="en-GB" sz="1800" dirty="0">
            <a:solidFill>
              <a:schemeClr val="bg1"/>
            </a:solidFill>
          </a:endParaRPr>
        </a:p>
      </dgm:t>
    </dgm:pt>
    <dgm:pt modelId="{C10ED37A-5951-46DD-82B5-F79826857943}" type="parTrans" cxnId="{C2A3DCD7-079A-4A04-ACEE-351BEFAB7BD9}">
      <dgm:prSet/>
      <dgm:spPr/>
      <dgm:t>
        <a:bodyPr/>
        <a:lstStyle/>
        <a:p>
          <a:endParaRPr lang="en-GB"/>
        </a:p>
      </dgm:t>
    </dgm:pt>
    <dgm:pt modelId="{4B280EFF-EBA6-4A43-A579-F91CCE35A3FD}" type="sibTrans" cxnId="{C2A3DCD7-079A-4A04-ACEE-351BEFAB7BD9}">
      <dgm:prSet/>
      <dgm:spPr/>
      <dgm:t>
        <a:bodyPr/>
        <a:lstStyle/>
        <a:p>
          <a:endParaRPr lang="en-GB"/>
        </a:p>
      </dgm:t>
    </dgm:pt>
    <dgm:pt modelId="{4606107D-30D0-44A0-AB83-304A16883041}">
      <dgm:prSet phldrT="[Text]" custT="1"/>
      <dgm:spPr/>
      <dgm:t>
        <a:bodyPr/>
        <a:lstStyle/>
        <a:p>
          <a:r>
            <a:rPr lang="fr-FR" sz="1800" dirty="0" err="1">
              <a:solidFill>
                <a:schemeClr val="bg1"/>
              </a:solidFill>
            </a:rPr>
            <a:t>Synchronous</a:t>
          </a:r>
          <a:r>
            <a:rPr lang="fr-FR" sz="1800" dirty="0">
              <a:solidFill>
                <a:schemeClr val="bg1"/>
              </a:solidFill>
            </a:rPr>
            <a:t> and/or </a:t>
          </a:r>
          <a:r>
            <a:rPr lang="fr-FR" sz="1800" dirty="0" err="1">
              <a:solidFill>
                <a:schemeClr val="bg1"/>
              </a:solidFill>
            </a:rPr>
            <a:t>asynchronous</a:t>
          </a:r>
          <a:r>
            <a:rPr lang="fr-FR" sz="1800" dirty="0">
              <a:solidFill>
                <a:schemeClr val="bg1"/>
              </a:solidFill>
            </a:rPr>
            <a:t> </a:t>
          </a:r>
          <a:r>
            <a:rPr lang="fr-FR" sz="1800" dirty="0" err="1">
              <a:solidFill>
                <a:schemeClr val="bg1"/>
              </a:solidFill>
            </a:rPr>
            <a:t>evaluations</a:t>
          </a:r>
          <a:r>
            <a:rPr lang="fr-FR" sz="1800" dirty="0">
              <a:solidFill>
                <a:schemeClr val="bg1"/>
              </a:solidFill>
            </a:rPr>
            <a:t> </a:t>
          </a:r>
          <a:r>
            <a:rPr lang="fr-FR" sz="1800" dirty="0" err="1">
              <a:solidFill>
                <a:schemeClr val="bg1"/>
              </a:solidFill>
            </a:rPr>
            <a:t>linked</a:t>
          </a:r>
          <a:r>
            <a:rPr lang="fr-FR" sz="1800" dirty="0">
              <a:solidFill>
                <a:schemeClr val="bg1"/>
              </a:solidFill>
            </a:rPr>
            <a:t> to the progression </a:t>
          </a:r>
          <a:r>
            <a:rPr lang="fr-FR" sz="1800" dirty="0" err="1">
              <a:solidFill>
                <a:schemeClr val="bg1"/>
              </a:solidFill>
            </a:rPr>
            <a:t>tool</a:t>
          </a:r>
          <a:endParaRPr lang="en-GB" sz="1800" dirty="0">
            <a:solidFill>
              <a:schemeClr val="bg1"/>
            </a:solidFill>
          </a:endParaRPr>
        </a:p>
      </dgm:t>
    </dgm:pt>
    <dgm:pt modelId="{8FD5272F-936E-4C34-88DD-EBE116CB850C}" type="parTrans" cxnId="{917CFE47-C06B-483C-BB7F-6897098EB253}">
      <dgm:prSet/>
      <dgm:spPr/>
      <dgm:t>
        <a:bodyPr/>
        <a:lstStyle/>
        <a:p>
          <a:endParaRPr lang="en-GB"/>
        </a:p>
      </dgm:t>
    </dgm:pt>
    <dgm:pt modelId="{6F520FB3-12C4-4CE1-842B-9ABB6FBF3448}" type="sibTrans" cxnId="{917CFE47-C06B-483C-BB7F-6897098EB253}">
      <dgm:prSet/>
      <dgm:spPr/>
      <dgm:t>
        <a:bodyPr/>
        <a:lstStyle/>
        <a:p>
          <a:endParaRPr lang="en-GB"/>
        </a:p>
      </dgm:t>
    </dgm:pt>
    <dgm:pt modelId="{85749AB9-BD36-45E5-814B-DE9A93DEBD51}">
      <dgm:prSet phldrT="[Text]" custT="1"/>
      <dgm:spPr/>
      <dgm:t>
        <a:bodyPr/>
        <a:lstStyle/>
        <a:p>
          <a:r>
            <a:rPr lang="fr-FR" sz="1800" dirty="0" err="1">
              <a:solidFill>
                <a:schemeClr val="bg1"/>
              </a:solidFill>
            </a:rPr>
            <a:t>Educational</a:t>
          </a:r>
          <a:r>
            <a:rPr lang="fr-FR" sz="1800" dirty="0">
              <a:solidFill>
                <a:schemeClr val="bg1"/>
              </a:solidFill>
            </a:rPr>
            <a:t> instructions (</a:t>
          </a:r>
          <a:r>
            <a:rPr lang="fr-FR" sz="1800" dirty="0" err="1">
              <a:solidFill>
                <a:schemeClr val="bg1"/>
              </a:solidFill>
            </a:rPr>
            <a:t>what</a:t>
          </a:r>
          <a:r>
            <a:rPr lang="fr-FR" sz="1800" dirty="0">
              <a:solidFill>
                <a:schemeClr val="bg1"/>
              </a:solidFill>
            </a:rPr>
            <a:t> to do?) and </a:t>
          </a:r>
          <a:r>
            <a:rPr lang="fr-FR" sz="1800" dirty="0" err="1">
              <a:solidFill>
                <a:schemeClr val="bg1"/>
              </a:solidFill>
            </a:rPr>
            <a:t>technical</a:t>
          </a:r>
          <a:r>
            <a:rPr lang="fr-FR" sz="1800" dirty="0">
              <a:solidFill>
                <a:schemeClr val="bg1"/>
              </a:solidFill>
            </a:rPr>
            <a:t> instructions (how to do?) </a:t>
          </a:r>
          <a:endParaRPr lang="en-GB" sz="1800" dirty="0">
            <a:solidFill>
              <a:schemeClr val="bg1"/>
            </a:solidFill>
          </a:endParaRPr>
        </a:p>
      </dgm:t>
    </dgm:pt>
    <dgm:pt modelId="{27E3B11C-98E5-471B-AE1B-07E383A6CFEA}" type="parTrans" cxnId="{A20FEE1C-AD37-4A10-B83F-3517DA3398CD}">
      <dgm:prSet/>
      <dgm:spPr/>
      <dgm:t>
        <a:bodyPr/>
        <a:lstStyle/>
        <a:p>
          <a:endParaRPr lang="en-GB"/>
        </a:p>
      </dgm:t>
    </dgm:pt>
    <dgm:pt modelId="{333C8BB7-E16C-4F96-80B7-52FAC8899641}" type="sibTrans" cxnId="{A20FEE1C-AD37-4A10-B83F-3517DA3398CD}">
      <dgm:prSet/>
      <dgm:spPr/>
      <dgm:t>
        <a:bodyPr/>
        <a:lstStyle/>
        <a:p>
          <a:endParaRPr lang="en-GB"/>
        </a:p>
      </dgm:t>
    </dgm:pt>
    <dgm:pt modelId="{420425C5-06D6-431D-96F6-E769A0C07127}">
      <dgm:prSet phldrT="[Text]" custT="1"/>
      <dgm:spPr/>
      <dgm:t>
        <a:bodyPr/>
        <a:lstStyle/>
        <a:p>
          <a:r>
            <a:rPr lang="fr-FR" sz="1800" dirty="0">
              <a:solidFill>
                <a:schemeClr val="bg1"/>
              </a:solidFill>
            </a:rPr>
            <a:t>Relevance of the contents on the basis of the </a:t>
          </a:r>
          <a:r>
            <a:rPr lang="fr-FR" sz="1800" dirty="0" err="1">
              <a:solidFill>
                <a:schemeClr val="bg1"/>
              </a:solidFill>
            </a:rPr>
            <a:t>accessibility</a:t>
          </a:r>
          <a:r>
            <a:rPr lang="fr-FR" sz="1800" dirty="0">
              <a:solidFill>
                <a:schemeClr val="bg1"/>
              </a:solidFill>
            </a:rPr>
            <a:t> </a:t>
          </a:r>
          <a:r>
            <a:rPr lang="fr-FR" sz="1800" dirty="0" err="1">
              <a:solidFill>
                <a:schemeClr val="bg1"/>
              </a:solidFill>
            </a:rPr>
            <a:t>criteria</a:t>
          </a:r>
          <a:r>
            <a:rPr lang="fr-FR" sz="1800" dirty="0">
              <a:solidFill>
                <a:schemeClr val="bg1"/>
              </a:solidFill>
            </a:rPr>
            <a:t> </a:t>
          </a:r>
          <a:endParaRPr lang="en-GB" sz="1800" dirty="0">
            <a:solidFill>
              <a:schemeClr val="bg1"/>
            </a:solidFill>
          </a:endParaRPr>
        </a:p>
      </dgm:t>
    </dgm:pt>
    <dgm:pt modelId="{11A8C0FD-3254-418E-9C3F-BA6F99A8C0E5}" type="parTrans" cxnId="{C135FDA3-EE6C-40A5-A57D-B6D71CD52E51}">
      <dgm:prSet/>
      <dgm:spPr/>
      <dgm:t>
        <a:bodyPr/>
        <a:lstStyle/>
        <a:p>
          <a:endParaRPr lang="en-GB"/>
        </a:p>
      </dgm:t>
    </dgm:pt>
    <dgm:pt modelId="{1DB34A9C-D8E0-47AF-82C1-B09D69E46F73}" type="sibTrans" cxnId="{C135FDA3-EE6C-40A5-A57D-B6D71CD52E51}">
      <dgm:prSet/>
      <dgm:spPr/>
      <dgm:t>
        <a:bodyPr/>
        <a:lstStyle/>
        <a:p>
          <a:endParaRPr lang="en-GB"/>
        </a:p>
      </dgm:t>
    </dgm:pt>
    <dgm:pt modelId="{D7E8ED09-995B-4656-8C6E-750E081D025D}">
      <dgm:prSet phldrT="[Text]" custT="1"/>
      <dgm:spPr/>
      <dgm:t>
        <a:bodyPr/>
        <a:lstStyle/>
        <a:p>
          <a:r>
            <a:rPr lang="fr-FR" sz="1800" dirty="0" err="1">
              <a:solidFill>
                <a:schemeClr val="bg1"/>
              </a:solidFill>
            </a:rPr>
            <a:t>Organize</a:t>
          </a:r>
          <a:r>
            <a:rPr lang="fr-FR" sz="1800" dirty="0">
              <a:solidFill>
                <a:schemeClr val="bg1"/>
              </a:solidFill>
            </a:rPr>
            <a:t> </a:t>
          </a:r>
          <a:r>
            <a:rPr lang="fr-FR" sz="1800" dirty="0" err="1">
              <a:solidFill>
                <a:schemeClr val="bg1"/>
              </a:solidFill>
            </a:rPr>
            <a:t>materials</a:t>
          </a:r>
          <a:r>
            <a:rPr lang="fr-FR" sz="1800" dirty="0">
              <a:solidFill>
                <a:schemeClr val="bg1"/>
              </a:solidFill>
            </a:rPr>
            <a:t>, </a:t>
          </a:r>
          <a:r>
            <a:rPr lang="fr-FR" sz="1800" dirty="0" err="1">
              <a:solidFill>
                <a:schemeClr val="bg1"/>
              </a:solidFill>
            </a:rPr>
            <a:t>pedagogical</a:t>
          </a:r>
          <a:r>
            <a:rPr lang="fr-FR" sz="1800" dirty="0">
              <a:solidFill>
                <a:schemeClr val="bg1"/>
              </a:solidFill>
            </a:rPr>
            <a:t> </a:t>
          </a:r>
          <a:r>
            <a:rPr lang="fr-FR" sz="1800" dirty="0" err="1">
              <a:solidFill>
                <a:schemeClr val="bg1"/>
              </a:solidFill>
            </a:rPr>
            <a:t>activities</a:t>
          </a:r>
          <a:r>
            <a:rPr lang="fr-FR" sz="1800" dirty="0">
              <a:solidFill>
                <a:schemeClr val="bg1"/>
              </a:solidFill>
            </a:rPr>
            <a:t> and </a:t>
          </a:r>
          <a:r>
            <a:rPr lang="fr-FR" sz="1800" dirty="0" err="1">
              <a:solidFill>
                <a:schemeClr val="bg1"/>
              </a:solidFill>
            </a:rPr>
            <a:t>evaluations</a:t>
          </a:r>
          <a:r>
            <a:rPr lang="fr-FR" sz="1800" dirty="0">
              <a:solidFill>
                <a:schemeClr val="bg1"/>
              </a:solidFill>
            </a:rPr>
            <a:t> in the LMS</a:t>
          </a:r>
          <a:endParaRPr lang="en-GB" sz="1800" dirty="0">
            <a:solidFill>
              <a:schemeClr val="bg1"/>
            </a:solidFill>
          </a:endParaRPr>
        </a:p>
      </dgm:t>
      <dgm:extLst>
        <a:ext uri="{E40237B7-FDA0-4F09-8148-C483321AD2D9}">
          <dgm14:cNvPr xmlns:dgm14="http://schemas.microsoft.com/office/drawing/2010/diagram" id="0" name="" descr="Organize materials, pedagogical activities and evaluations in the LMS, Explicit objectives and duration mentions in activities and evaluations, Educational instructions (what to do?) and technical instructions (how to do?), Relevance of the contents on the basis of the accessibility criteria "/>
        </a:ext>
      </dgm:extLst>
    </dgm:pt>
    <dgm:pt modelId="{DC4FC040-3E94-4786-B743-164E6B86CBA7}" type="parTrans" cxnId="{5632FBEA-582E-4A26-A26F-CA1255CCDB2E}">
      <dgm:prSet/>
      <dgm:spPr/>
      <dgm:t>
        <a:bodyPr/>
        <a:lstStyle/>
        <a:p>
          <a:endParaRPr lang="en-GB"/>
        </a:p>
      </dgm:t>
    </dgm:pt>
    <dgm:pt modelId="{C5EBF995-C18C-46B5-A8B8-17EE2707E4D1}" type="sibTrans" cxnId="{5632FBEA-582E-4A26-A26F-CA1255CCDB2E}">
      <dgm:prSet/>
      <dgm:spPr/>
      <dgm:t>
        <a:bodyPr/>
        <a:lstStyle/>
        <a:p>
          <a:endParaRPr lang="en-GB"/>
        </a:p>
      </dgm:t>
    </dgm:pt>
    <dgm:pt modelId="{223DF910-5327-414C-9C28-BF7A1C66E3E9}" type="pres">
      <dgm:prSet presAssocID="{A3446366-3318-41AB-9166-E7C6571CFF58}" presName="linear" presStyleCnt="0">
        <dgm:presLayoutVars>
          <dgm:animLvl val="lvl"/>
          <dgm:resizeHandles val="exact"/>
        </dgm:presLayoutVars>
      </dgm:prSet>
      <dgm:spPr/>
    </dgm:pt>
    <dgm:pt modelId="{AB7693EA-586F-4290-9242-6B8CE6E5B74B}" type="pres">
      <dgm:prSet presAssocID="{44B97B45-D866-44A0-938A-189E08D9635B}" presName="parentText" presStyleLbl="node1" presStyleIdx="0" presStyleCnt="2" custScaleY="67910">
        <dgm:presLayoutVars>
          <dgm:chMax val="0"/>
          <dgm:bulletEnabled val="1"/>
        </dgm:presLayoutVars>
      </dgm:prSet>
      <dgm:spPr/>
    </dgm:pt>
    <dgm:pt modelId="{C9D66C4D-C246-4C95-9B37-AE83AD4D09FC}" type="pres">
      <dgm:prSet presAssocID="{44B97B45-D866-44A0-938A-189E08D9635B}" presName="childText" presStyleLbl="revTx" presStyleIdx="0" presStyleCnt="2" custLinFactNeighborY="9161">
        <dgm:presLayoutVars>
          <dgm:bulletEnabled val="1"/>
        </dgm:presLayoutVars>
      </dgm:prSet>
      <dgm:spPr/>
    </dgm:pt>
    <dgm:pt modelId="{A5BFFC15-3CBD-4F6C-B3C4-76C7B4AD9968}" type="pres">
      <dgm:prSet presAssocID="{DEF38C17-853D-47E1-8964-A4854F69894F}" presName="parentText" presStyleLbl="node1" presStyleIdx="1" presStyleCnt="2" custScaleY="74199" custLinFactNeighborY="7168">
        <dgm:presLayoutVars>
          <dgm:chMax val="0"/>
          <dgm:bulletEnabled val="1"/>
        </dgm:presLayoutVars>
      </dgm:prSet>
      <dgm:spPr/>
    </dgm:pt>
    <dgm:pt modelId="{7958ABFF-732C-402A-B846-EC390902E4B8}" type="pres">
      <dgm:prSet presAssocID="{DEF38C17-853D-47E1-8964-A4854F69894F}" presName="childText" presStyleLbl="revTx" presStyleIdx="1" presStyleCnt="2" custLinFactNeighborY="11909">
        <dgm:presLayoutVars>
          <dgm:bulletEnabled val="1"/>
        </dgm:presLayoutVars>
      </dgm:prSet>
      <dgm:spPr/>
    </dgm:pt>
  </dgm:ptLst>
  <dgm:cxnLst>
    <dgm:cxn modelId="{9D747901-150A-4F37-9B25-A35AE406B077}" type="presOf" srcId="{420425C5-06D6-431D-96F6-E769A0C07127}" destId="{7958ABFF-732C-402A-B846-EC390902E4B8}" srcOrd="0" destOrd="3" presId="urn:microsoft.com/office/officeart/2005/8/layout/vList2"/>
    <dgm:cxn modelId="{A20FEE1C-AD37-4A10-B83F-3517DA3398CD}" srcId="{DEF38C17-853D-47E1-8964-A4854F69894F}" destId="{85749AB9-BD36-45E5-814B-DE9A93DEBD51}" srcOrd="2" destOrd="0" parTransId="{27E3B11C-98E5-471B-AE1B-07E383A6CFEA}" sibTransId="{333C8BB7-E16C-4F96-80B7-52FAC8899641}"/>
    <dgm:cxn modelId="{B90A8E64-4946-4682-B299-2882990BECDF}" type="presOf" srcId="{4606107D-30D0-44A0-AB83-304A16883041}" destId="{C9D66C4D-C246-4C95-9B37-AE83AD4D09FC}" srcOrd="0" destOrd="2" presId="urn:microsoft.com/office/officeart/2005/8/layout/vList2"/>
    <dgm:cxn modelId="{917CFE47-C06B-483C-BB7F-6897098EB253}" srcId="{44B97B45-D866-44A0-938A-189E08D9635B}" destId="{4606107D-30D0-44A0-AB83-304A16883041}" srcOrd="2" destOrd="0" parTransId="{8FD5272F-936E-4C34-88DD-EBE116CB850C}" sibTransId="{6F520FB3-12C4-4CE1-842B-9ABB6FBF3448}"/>
    <dgm:cxn modelId="{AB714B48-5179-41AC-9E9A-9218F85992D2}" srcId="{DEF38C17-853D-47E1-8964-A4854F69894F}" destId="{A4512CE0-3CAE-4F33-9993-79E80220D60F}" srcOrd="1" destOrd="0" parTransId="{E00321B4-AE29-411B-83B7-9DAF19AA71F2}" sibTransId="{C834A349-8233-4114-9A5D-5305FD51213A}"/>
    <dgm:cxn modelId="{C550FB71-B152-419B-8C9D-73CF985B5542}" srcId="{A3446366-3318-41AB-9166-E7C6571CFF58}" destId="{44B97B45-D866-44A0-938A-189E08D9635B}" srcOrd="0" destOrd="0" parTransId="{1A76969E-8AF0-4FB7-9842-E7288F2E18D3}" sibTransId="{94AE57C9-DAFA-4AC7-A47F-DF4ED3A6C699}"/>
    <dgm:cxn modelId="{AA9F3B7A-2CBE-4B6D-B011-D91C573C1BAA}" type="presOf" srcId="{85749AB9-BD36-45E5-814B-DE9A93DEBD51}" destId="{7958ABFF-732C-402A-B846-EC390902E4B8}" srcOrd="0" destOrd="2" presId="urn:microsoft.com/office/officeart/2005/8/layout/vList2"/>
    <dgm:cxn modelId="{71DBE282-980E-4361-B901-A5840B830FCB}" type="presOf" srcId="{A6EB3198-0BE2-4CFF-A120-1C98FE6C8B58}" destId="{C9D66C4D-C246-4C95-9B37-AE83AD4D09FC}" srcOrd="0" destOrd="1" presId="urn:microsoft.com/office/officeart/2005/8/layout/vList2"/>
    <dgm:cxn modelId="{67D3A78D-CB78-442B-9EE3-08786A0F898F}" type="presOf" srcId="{A4512CE0-3CAE-4F33-9993-79E80220D60F}" destId="{7958ABFF-732C-402A-B846-EC390902E4B8}" srcOrd="0" destOrd="1" presId="urn:microsoft.com/office/officeart/2005/8/layout/vList2"/>
    <dgm:cxn modelId="{93EEEA9D-000F-4748-8C6D-9DBF6C137B38}" srcId="{A3446366-3318-41AB-9166-E7C6571CFF58}" destId="{DEF38C17-853D-47E1-8964-A4854F69894F}" srcOrd="1" destOrd="0" parTransId="{0C78117F-6D1D-4CA6-B558-F5F4C128E5BC}" sibTransId="{7BE9A500-84BC-45D3-ABF3-5BF16E98A402}"/>
    <dgm:cxn modelId="{47FBF1A2-15DD-4746-943C-01E8AA9CB4EC}" type="presOf" srcId="{DEF38C17-853D-47E1-8964-A4854F69894F}" destId="{A5BFFC15-3CBD-4F6C-B3C4-76C7B4AD9968}" srcOrd="0" destOrd="0" presId="urn:microsoft.com/office/officeart/2005/8/layout/vList2"/>
    <dgm:cxn modelId="{C135FDA3-EE6C-40A5-A57D-B6D71CD52E51}" srcId="{DEF38C17-853D-47E1-8964-A4854F69894F}" destId="{420425C5-06D6-431D-96F6-E769A0C07127}" srcOrd="3" destOrd="0" parTransId="{11A8C0FD-3254-418E-9C3F-BA6F99A8C0E5}" sibTransId="{1DB34A9C-D8E0-47AF-82C1-B09D69E46F73}"/>
    <dgm:cxn modelId="{B15F91B0-5A1E-461C-90A8-794D752677EF}" type="presOf" srcId="{D7E8ED09-995B-4656-8C6E-750E081D025D}" destId="{7958ABFF-732C-402A-B846-EC390902E4B8}" srcOrd="0" destOrd="0" presId="urn:microsoft.com/office/officeart/2005/8/layout/vList2"/>
    <dgm:cxn modelId="{165345B7-FE8A-4719-ABED-E001C2EDD0D7}" type="presOf" srcId="{A3446366-3318-41AB-9166-E7C6571CFF58}" destId="{223DF910-5327-414C-9C28-BF7A1C66E3E9}" srcOrd="0" destOrd="0" presId="urn:microsoft.com/office/officeart/2005/8/layout/vList2"/>
    <dgm:cxn modelId="{C2A3DCD7-079A-4A04-ACEE-351BEFAB7BD9}" srcId="{44B97B45-D866-44A0-938A-189E08D9635B}" destId="{A6EB3198-0BE2-4CFF-A120-1C98FE6C8B58}" srcOrd="1" destOrd="0" parTransId="{C10ED37A-5951-46DD-82B5-F79826857943}" sibTransId="{4B280EFF-EBA6-4A43-A579-F91CCE35A3FD}"/>
    <dgm:cxn modelId="{F5A4AEDA-0DCE-41B9-9CA2-A943876BC734}" srcId="{44B97B45-D866-44A0-938A-189E08D9635B}" destId="{52AB1256-F183-47BD-979A-7C562B59FE5A}" srcOrd="0" destOrd="0" parTransId="{61EFAAA3-3EE2-4C8C-ACE9-90AE203809AA}" sibTransId="{E5526E86-A004-4667-B861-D3AC9B7AFF67}"/>
    <dgm:cxn modelId="{D93308E3-51B3-4A7D-A3D2-9C86B849FEC9}" type="presOf" srcId="{44B97B45-D866-44A0-938A-189E08D9635B}" destId="{AB7693EA-586F-4290-9242-6B8CE6E5B74B}" srcOrd="0" destOrd="0" presId="urn:microsoft.com/office/officeart/2005/8/layout/vList2"/>
    <dgm:cxn modelId="{5632FBEA-582E-4A26-A26F-CA1255CCDB2E}" srcId="{DEF38C17-853D-47E1-8964-A4854F69894F}" destId="{D7E8ED09-995B-4656-8C6E-750E081D025D}" srcOrd="0" destOrd="0" parTransId="{DC4FC040-3E94-4786-B743-164E6B86CBA7}" sibTransId="{C5EBF995-C18C-46B5-A8B8-17EE2707E4D1}"/>
    <dgm:cxn modelId="{C44829F7-6CD4-4796-987E-A81D3F75AB71}" type="presOf" srcId="{52AB1256-F183-47BD-979A-7C562B59FE5A}" destId="{C9D66C4D-C246-4C95-9B37-AE83AD4D09FC}" srcOrd="0" destOrd="0" presId="urn:microsoft.com/office/officeart/2005/8/layout/vList2"/>
    <dgm:cxn modelId="{A4AC5CA0-E84E-4847-97ED-A160E4051BFA}" type="presParOf" srcId="{223DF910-5327-414C-9C28-BF7A1C66E3E9}" destId="{AB7693EA-586F-4290-9242-6B8CE6E5B74B}" srcOrd="0" destOrd="0" presId="urn:microsoft.com/office/officeart/2005/8/layout/vList2"/>
    <dgm:cxn modelId="{C4FC4DB1-4BA5-427D-8D1B-7B07E895BF33}" type="presParOf" srcId="{223DF910-5327-414C-9C28-BF7A1C66E3E9}" destId="{C9D66C4D-C246-4C95-9B37-AE83AD4D09FC}" srcOrd="1" destOrd="0" presId="urn:microsoft.com/office/officeart/2005/8/layout/vList2"/>
    <dgm:cxn modelId="{AAC45702-FD5D-4BC2-93B6-F1F346BC824A}" type="presParOf" srcId="{223DF910-5327-414C-9C28-BF7A1C66E3E9}" destId="{A5BFFC15-3CBD-4F6C-B3C4-76C7B4AD9968}" srcOrd="2" destOrd="0" presId="urn:microsoft.com/office/officeart/2005/8/layout/vList2"/>
    <dgm:cxn modelId="{DC86AEA7-77D1-4779-90E0-B70B9099A140}" type="presParOf" srcId="{223DF910-5327-414C-9C28-BF7A1C66E3E9}" destId="{7958ABFF-732C-402A-B846-EC390902E4B8}"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86AA3B-1F14-4C79-92DF-418933E4AB3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91FCA415-D043-4627-ABFE-05CF70884249}">
      <dgm:prSet phldrT="[Text]" custT="1"/>
      <dgm:spPr/>
      <dgm:t>
        <a:bodyPr/>
        <a:lstStyle/>
        <a:p>
          <a:r>
            <a:rPr lang="fr-FR" sz="2400" b="1" dirty="0" err="1">
              <a:solidFill>
                <a:schemeClr val="bg1"/>
              </a:solidFill>
            </a:rPr>
            <a:t>Organize</a:t>
          </a:r>
          <a:r>
            <a:rPr lang="fr-FR" sz="2400" b="1" dirty="0">
              <a:solidFill>
                <a:schemeClr val="bg1"/>
              </a:solidFill>
            </a:rPr>
            <a:t> the distant </a:t>
          </a:r>
          <a:r>
            <a:rPr lang="fr-FR" sz="2400" b="1" dirty="0" err="1">
              <a:solidFill>
                <a:schemeClr val="bg1"/>
              </a:solidFill>
            </a:rPr>
            <a:t>presence</a:t>
          </a:r>
          <a:endParaRPr lang="en-GB" sz="2400" b="1" dirty="0">
            <a:solidFill>
              <a:schemeClr val="bg1"/>
            </a:solidFill>
          </a:endParaRPr>
        </a:p>
      </dgm:t>
      <dgm:extLst>
        <a:ext uri="{E40237B7-FDA0-4F09-8148-C483321AD2D9}">
          <dgm14:cNvPr xmlns:dgm14="http://schemas.microsoft.com/office/drawing/2010/diagram" id="0" name="" descr="Organize the distant presence&#10;"/>
        </a:ext>
      </dgm:extLst>
    </dgm:pt>
    <dgm:pt modelId="{3714FB5E-B254-494F-9759-1A278944B62A}" type="parTrans" cxnId="{FE9A0406-F038-470F-A664-007E62783A90}">
      <dgm:prSet/>
      <dgm:spPr/>
      <dgm:t>
        <a:bodyPr/>
        <a:lstStyle/>
        <a:p>
          <a:endParaRPr lang="en-GB"/>
        </a:p>
      </dgm:t>
    </dgm:pt>
    <dgm:pt modelId="{1C951C8F-2583-4DE9-B9A5-CED3484CE727}" type="sibTrans" cxnId="{FE9A0406-F038-470F-A664-007E62783A90}">
      <dgm:prSet/>
      <dgm:spPr/>
      <dgm:t>
        <a:bodyPr/>
        <a:lstStyle/>
        <a:p>
          <a:endParaRPr lang="en-GB"/>
        </a:p>
      </dgm:t>
    </dgm:pt>
    <dgm:pt modelId="{B9F651C9-824D-43A6-8DB9-49DFB0BB3B6D}">
      <dgm:prSet phldrT="[Text]" custT="1"/>
      <dgm:spPr/>
      <dgm:t>
        <a:bodyPr/>
        <a:lstStyle/>
        <a:p>
          <a:r>
            <a:rPr lang="fr-FR" sz="1800" dirty="0" err="1">
              <a:solidFill>
                <a:schemeClr val="bg1"/>
              </a:solidFill>
            </a:rPr>
            <a:t>Organize</a:t>
          </a:r>
          <a:r>
            <a:rPr lang="fr-FR" sz="1800" dirty="0">
              <a:solidFill>
                <a:schemeClr val="bg1"/>
              </a:solidFill>
            </a:rPr>
            <a:t> and support group </a:t>
          </a:r>
          <a:r>
            <a:rPr lang="fr-FR" sz="1800" dirty="0" err="1">
              <a:solidFill>
                <a:schemeClr val="bg1"/>
              </a:solidFill>
            </a:rPr>
            <a:t>dynamics</a:t>
          </a:r>
          <a:r>
            <a:rPr lang="fr-FR" sz="1800" dirty="0">
              <a:solidFill>
                <a:schemeClr val="bg1"/>
              </a:solidFill>
            </a:rPr>
            <a:t> </a:t>
          </a:r>
          <a:r>
            <a:rPr lang="fr-FR" sz="1800" dirty="0" err="1">
              <a:solidFill>
                <a:schemeClr val="bg1"/>
              </a:solidFill>
            </a:rPr>
            <a:t>remotely</a:t>
          </a:r>
          <a:r>
            <a:rPr lang="fr-FR" sz="1800" dirty="0">
              <a:solidFill>
                <a:schemeClr val="bg1"/>
              </a:solidFill>
            </a:rPr>
            <a:t> </a:t>
          </a:r>
          <a:endParaRPr lang="en-GB" sz="1800" dirty="0">
            <a:solidFill>
              <a:schemeClr val="bg1"/>
            </a:solidFill>
          </a:endParaRPr>
        </a:p>
      </dgm:t>
      <dgm:extLst>
        <a:ext uri="{E40237B7-FDA0-4F09-8148-C483321AD2D9}">
          <dgm14:cNvPr xmlns:dgm14="http://schemas.microsoft.com/office/drawing/2010/diagram" id="0" name="" descr="Organize and support group dynamics remotely, Explain objectives, activities and requested knowledges, &#10;Organize collaborative work, &#10;Feedbacks from trainers and learners to secure the learners&#10;"/>
        </a:ext>
      </dgm:extLst>
    </dgm:pt>
    <dgm:pt modelId="{18BFC057-C5D0-4AED-A38D-98B44EBA88F0}" type="parTrans" cxnId="{63C470A7-2D86-4321-A2A0-902FFFB754AA}">
      <dgm:prSet/>
      <dgm:spPr/>
      <dgm:t>
        <a:bodyPr/>
        <a:lstStyle/>
        <a:p>
          <a:endParaRPr lang="en-GB"/>
        </a:p>
      </dgm:t>
    </dgm:pt>
    <dgm:pt modelId="{20BE4E46-7CB6-411B-B80A-5FFC5CB69455}" type="sibTrans" cxnId="{63C470A7-2D86-4321-A2A0-902FFFB754AA}">
      <dgm:prSet/>
      <dgm:spPr/>
      <dgm:t>
        <a:bodyPr/>
        <a:lstStyle/>
        <a:p>
          <a:endParaRPr lang="en-GB"/>
        </a:p>
      </dgm:t>
    </dgm:pt>
    <dgm:pt modelId="{22D3AAC3-C42C-47FB-A2AD-219CFA232DDC}">
      <dgm:prSet phldrT="[Text]" custT="1"/>
      <dgm:spPr/>
      <dgm:t>
        <a:bodyPr/>
        <a:lstStyle/>
        <a:p>
          <a:r>
            <a:rPr lang="fr-FR" sz="2400" b="1" dirty="0" err="1">
              <a:solidFill>
                <a:schemeClr val="bg1"/>
              </a:solidFill>
            </a:rPr>
            <a:t>Interact</a:t>
          </a:r>
          <a:r>
            <a:rPr lang="fr-FR" sz="2400" b="1" dirty="0">
              <a:solidFill>
                <a:schemeClr val="bg1"/>
              </a:solidFill>
            </a:rPr>
            <a:t> </a:t>
          </a:r>
          <a:r>
            <a:rPr lang="fr-FR" sz="2400" b="1" dirty="0" err="1">
              <a:solidFill>
                <a:schemeClr val="bg1"/>
              </a:solidFill>
            </a:rPr>
            <a:t>with</a:t>
          </a:r>
          <a:r>
            <a:rPr lang="fr-FR" sz="2400" b="1" dirty="0">
              <a:solidFill>
                <a:schemeClr val="bg1"/>
              </a:solidFill>
            </a:rPr>
            <a:t> the </a:t>
          </a:r>
          <a:r>
            <a:rPr lang="fr-FR" sz="2400" b="1" dirty="0" err="1">
              <a:solidFill>
                <a:schemeClr val="bg1"/>
              </a:solidFill>
            </a:rPr>
            <a:t>learners</a:t>
          </a:r>
          <a:endParaRPr lang="en-GB" sz="2400" b="1" dirty="0">
            <a:solidFill>
              <a:schemeClr val="bg1"/>
            </a:solidFill>
          </a:endParaRPr>
        </a:p>
      </dgm:t>
      <dgm:extLst>
        <a:ext uri="{E40237B7-FDA0-4F09-8148-C483321AD2D9}">
          <dgm14:cNvPr xmlns:dgm14="http://schemas.microsoft.com/office/drawing/2010/diagram" id="0" name="" descr="Interact with the learners&#10;"/>
        </a:ext>
      </dgm:extLst>
    </dgm:pt>
    <dgm:pt modelId="{93F76F0C-C46B-4939-876A-98B076F2E9B0}" type="parTrans" cxnId="{CEE73F2E-3392-4B12-8397-E92C6F0C1346}">
      <dgm:prSet/>
      <dgm:spPr/>
      <dgm:t>
        <a:bodyPr/>
        <a:lstStyle/>
        <a:p>
          <a:endParaRPr lang="en-GB"/>
        </a:p>
      </dgm:t>
    </dgm:pt>
    <dgm:pt modelId="{7FD4DBB4-961C-4291-80CC-8A8AC6061720}" type="sibTrans" cxnId="{CEE73F2E-3392-4B12-8397-E92C6F0C1346}">
      <dgm:prSet/>
      <dgm:spPr/>
      <dgm:t>
        <a:bodyPr/>
        <a:lstStyle/>
        <a:p>
          <a:endParaRPr lang="en-GB"/>
        </a:p>
      </dgm:t>
    </dgm:pt>
    <dgm:pt modelId="{090E743E-44C8-4799-BDC9-F7D5FBCEB917}">
      <dgm:prSet phldrT="[Text]" custT="1"/>
      <dgm:spPr/>
      <dgm:t>
        <a:bodyPr/>
        <a:lstStyle/>
        <a:p>
          <a:r>
            <a:rPr lang="fr-FR" sz="1800" dirty="0" err="1">
              <a:solidFill>
                <a:schemeClr val="bg1"/>
              </a:solidFill>
            </a:rPr>
            <a:t>Synchronous</a:t>
          </a:r>
          <a:r>
            <a:rPr lang="fr-FR" sz="1800" dirty="0">
              <a:solidFill>
                <a:schemeClr val="bg1"/>
              </a:solidFill>
            </a:rPr>
            <a:t> and/or </a:t>
          </a:r>
          <a:r>
            <a:rPr lang="fr-FR" sz="1800" dirty="0" err="1">
              <a:solidFill>
                <a:schemeClr val="bg1"/>
              </a:solidFill>
            </a:rPr>
            <a:t>asynchronous</a:t>
          </a:r>
          <a:r>
            <a:rPr lang="fr-FR" sz="1800" dirty="0">
              <a:solidFill>
                <a:schemeClr val="bg1"/>
              </a:solidFill>
            </a:rPr>
            <a:t> </a:t>
          </a:r>
          <a:r>
            <a:rPr lang="fr-FR" sz="1800" dirty="0" err="1">
              <a:solidFill>
                <a:schemeClr val="bg1"/>
              </a:solidFill>
            </a:rPr>
            <a:t>teaching</a:t>
          </a:r>
          <a:r>
            <a:rPr lang="fr-FR" sz="1800" dirty="0">
              <a:solidFill>
                <a:schemeClr val="bg1"/>
              </a:solidFill>
            </a:rPr>
            <a:t> and </a:t>
          </a:r>
          <a:r>
            <a:rPr lang="fr-FR" sz="1800" dirty="0" err="1">
              <a:solidFill>
                <a:schemeClr val="bg1"/>
              </a:solidFill>
            </a:rPr>
            <a:t>learning</a:t>
          </a:r>
          <a:r>
            <a:rPr lang="fr-FR" sz="1800" dirty="0">
              <a:solidFill>
                <a:schemeClr val="bg1"/>
              </a:solidFill>
            </a:rPr>
            <a:t> times </a:t>
          </a:r>
          <a:r>
            <a:rPr lang="fr-FR" sz="1800" dirty="0" err="1">
              <a:solidFill>
                <a:schemeClr val="bg1"/>
              </a:solidFill>
            </a:rPr>
            <a:t>with</a:t>
          </a:r>
          <a:r>
            <a:rPr lang="fr-FR" sz="1800" dirty="0">
              <a:solidFill>
                <a:schemeClr val="bg1"/>
              </a:solidFill>
            </a:rPr>
            <a:t> </a:t>
          </a:r>
          <a:r>
            <a:rPr lang="fr-FR" sz="1800" dirty="0" err="1">
              <a:solidFill>
                <a:schemeClr val="bg1"/>
              </a:solidFill>
            </a:rPr>
            <a:t>adapted</a:t>
          </a:r>
          <a:r>
            <a:rPr lang="fr-FR" sz="1800" dirty="0">
              <a:solidFill>
                <a:schemeClr val="bg1"/>
              </a:solidFill>
            </a:rPr>
            <a:t> </a:t>
          </a:r>
          <a:r>
            <a:rPr lang="fr-FR" sz="1800" dirty="0" err="1">
              <a:solidFill>
                <a:schemeClr val="bg1"/>
              </a:solidFill>
            </a:rPr>
            <a:t>tools</a:t>
          </a:r>
          <a:endParaRPr lang="en-GB" sz="1800" dirty="0">
            <a:solidFill>
              <a:schemeClr val="bg1"/>
            </a:solidFill>
          </a:endParaRPr>
        </a:p>
      </dgm:t>
      <dgm:extLst>
        <a:ext uri="{E40237B7-FDA0-4F09-8148-C483321AD2D9}">
          <dgm14:cNvPr xmlns:dgm14="http://schemas.microsoft.com/office/drawing/2010/diagram" id="0" name="" descr="Synchronous and/or asynchronous teaching and learning times with adapted tools, Follow the progress by filling in the progress tool, Support the learners by adopting a positive behavior, Evaluate the learners' progression, the learners' commitment and the relevance of the interactions with the learners."/>
        </a:ext>
      </dgm:extLst>
    </dgm:pt>
    <dgm:pt modelId="{0DDD03F9-87E1-4578-BE20-BE665C7BD81C}" type="parTrans" cxnId="{C3D4ED15-C9DD-4C22-9042-5D0931582C01}">
      <dgm:prSet/>
      <dgm:spPr/>
      <dgm:t>
        <a:bodyPr/>
        <a:lstStyle/>
        <a:p>
          <a:endParaRPr lang="en-GB"/>
        </a:p>
      </dgm:t>
    </dgm:pt>
    <dgm:pt modelId="{C47E8EA4-561B-4A66-90FD-87477924F06A}" type="sibTrans" cxnId="{C3D4ED15-C9DD-4C22-9042-5D0931582C01}">
      <dgm:prSet/>
      <dgm:spPr/>
      <dgm:t>
        <a:bodyPr/>
        <a:lstStyle/>
        <a:p>
          <a:endParaRPr lang="en-GB"/>
        </a:p>
      </dgm:t>
    </dgm:pt>
    <dgm:pt modelId="{96930E0F-E99D-4931-8E97-9FA276E67144}">
      <dgm:prSet phldrT="[Text]" custT="1"/>
      <dgm:spPr/>
      <dgm:t>
        <a:bodyPr/>
        <a:lstStyle/>
        <a:p>
          <a:r>
            <a:rPr lang="fr-FR" sz="1800" dirty="0" err="1">
              <a:solidFill>
                <a:schemeClr val="bg1"/>
              </a:solidFill>
            </a:rPr>
            <a:t>Explain</a:t>
          </a:r>
          <a:r>
            <a:rPr lang="fr-FR" sz="1800" dirty="0">
              <a:solidFill>
                <a:schemeClr val="bg1"/>
              </a:solidFill>
            </a:rPr>
            <a:t> objectives, </a:t>
          </a:r>
          <a:r>
            <a:rPr lang="fr-FR" sz="1800" dirty="0" err="1">
              <a:solidFill>
                <a:schemeClr val="bg1"/>
              </a:solidFill>
            </a:rPr>
            <a:t>activities</a:t>
          </a:r>
          <a:r>
            <a:rPr lang="fr-FR" sz="1800" dirty="0">
              <a:solidFill>
                <a:schemeClr val="bg1"/>
              </a:solidFill>
            </a:rPr>
            <a:t> and </a:t>
          </a:r>
          <a:r>
            <a:rPr lang="fr-FR" sz="1800" dirty="0" err="1">
              <a:solidFill>
                <a:schemeClr val="bg1"/>
              </a:solidFill>
            </a:rPr>
            <a:t>requested</a:t>
          </a:r>
          <a:r>
            <a:rPr lang="fr-FR" sz="1800" dirty="0">
              <a:solidFill>
                <a:schemeClr val="bg1"/>
              </a:solidFill>
            </a:rPr>
            <a:t> </a:t>
          </a:r>
          <a:r>
            <a:rPr lang="fr-FR" sz="1800" dirty="0" err="1">
              <a:solidFill>
                <a:schemeClr val="bg1"/>
              </a:solidFill>
            </a:rPr>
            <a:t>knowledges</a:t>
          </a:r>
          <a:endParaRPr lang="en-GB" sz="1800" dirty="0">
            <a:solidFill>
              <a:schemeClr val="bg1"/>
            </a:solidFill>
          </a:endParaRPr>
        </a:p>
      </dgm:t>
    </dgm:pt>
    <dgm:pt modelId="{2AAD60F3-F21D-4D01-A5F2-BC7AC26F9B70}" type="parTrans" cxnId="{B03F8DC1-0B6C-4AE2-BB0D-AAA2EBEBEA20}">
      <dgm:prSet/>
      <dgm:spPr/>
      <dgm:t>
        <a:bodyPr/>
        <a:lstStyle/>
        <a:p>
          <a:endParaRPr lang="en-GB"/>
        </a:p>
      </dgm:t>
    </dgm:pt>
    <dgm:pt modelId="{A09B2694-3CD2-49AF-A946-6B114034B0C0}" type="sibTrans" cxnId="{B03F8DC1-0B6C-4AE2-BB0D-AAA2EBEBEA20}">
      <dgm:prSet/>
      <dgm:spPr/>
      <dgm:t>
        <a:bodyPr/>
        <a:lstStyle/>
        <a:p>
          <a:endParaRPr lang="en-GB"/>
        </a:p>
      </dgm:t>
    </dgm:pt>
    <dgm:pt modelId="{D2428622-3423-405A-A3B7-C7F7BBB076FC}">
      <dgm:prSet phldrT="[Text]" custT="1"/>
      <dgm:spPr/>
      <dgm:t>
        <a:bodyPr/>
        <a:lstStyle/>
        <a:p>
          <a:r>
            <a:rPr lang="fr-FR" sz="1800" dirty="0" err="1">
              <a:solidFill>
                <a:schemeClr val="bg1"/>
              </a:solidFill>
            </a:rPr>
            <a:t>Organize</a:t>
          </a:r>
          <a:r>
            <a:rPr lang="fr-FR" sz="1800" dirty="0">
              <a:solidFill>
                <a:schemeClr val="bg1"/>
              </a:solidFill>
            </a:rPr>
            <a:t> collaborative </a:t>
          </a:r>
          <a:r>
            <a:rPr lang="fr-FR" sz="1800" dirty="0" err="1">
              <a:solidFill>
                <a:schemeClr val="bg1"/>
              </a:solidFill>
            </a:rPr>
            <a:t>work</a:t>
          </a:r>
          <a:endParaRPr lang="en-GB" sz="1800" dirty="0">
            <a:solidFill>
              <a:schemeClr val="bg1"/>
            </a:solidFill>
          </a:endParaRPr>
        </a:p>
      </dgm:t>
    </dgm:pt>
    <dgm:pt modelId="{2F85F757-019F-4DC4-A966-FFCD2D1B0CA0}" type="parTrans" cxnId="{F3723270-B9B6-4687-A7D0-DA02987E47C7}">
      <dgm:prSet/>
      <dgm:spPr/>
      <dgm:t>
        <a:bodyPr/>
        <a:lstStyle/>
        <a:p>
          <a:endParaRPr lang="en-GB"/>
        </a:p>
      </dgm:t>
    </dgm:pt>
    <dgm:pt modelId="{EB2C497E-4E97-4304-9DAD-CF3D2D69659E}" type="sibTrans" cxnId="{F3723270-B9B6-4687-A7D0-DA02987E47C7}">
      <dgm:prSet/>
      <dgm:spPr/>
      <dgm:t>
        <a:bodyPr/>
        <a:lstStyle/>
        <a:p>
          <a:endParaRPr lang="en-GB"/>
        </a:p>
      </dgm:t>
    </dgm:pt>
    <dgm:pt modelId="{47B9B505-AA6D-4F30-B796-FE3F00EB78CD}">
      <dgm:prSet phldrT="[Text]" custT="1"/>
      <dgm:spPr/>
      <dgm:t>
        <a:bodyPr/>
        <a:lstStyle/>
        <a:p>
          <a:r>
            <a:rPr lang="fr-FR" sz="1800" dirty="0">
              <a:solidFill>
                <a:schemeClr val="bg1"/>
              </a:solidFill>
            </a:rPr>
            <a:t>Feedbacks </a:t>
          </a:r>
          <a:r>
            <a:rPr lang="fr-FR" sz="1800" dirty="0" err="1">
              <a:solidFill>
                <a:schemeClr val="bg1"/>
              </a:solidFill>
            </a:rPr>
            <a:t>from</a:t>
          </a:r>
          <a:r>
            <a:rPr lang="fr-FR" sz="1800" dirty="0">
              <a:solidFill>
                <a:schemeClr val="bg1"/>
              </a:solidFill>
            </a:rPr>
            <a:t> </a:t>
          </a:r>
          <a:r>
            <a:rPr lang="fr-FR" sz="1800" dirty="0" err="1">
              <a:solidFill>
                <a:schemeClr val="bg1"/>
              </a:solidFill>
            </a:rPr>
            <a:t>trainers</a:t>
          </a:r>
          <a:r>
            <a:rPr lang="fr-FR" sz="1800" dirty="0">
              <a:solidFill>
                <a:schemeClr val="bg1"/>
              </a:solidFill>
            </a:rPr>
            <a:t> and </a:t>
          </a:r>
          <a:r>
            <a:rPr lang="fr-FR" sz="1800" dirty="0" err="1">
              <a:solidFill>
                <a:schemeClr val="bg1"/>
              </a:solidFill>
            </a:rPr>
            <a:t>learners</a:t>
          </a:r>
          <a:r>
            <a:rPr lang="fr-FR" sz="1800" dirty="0">
              <a:solidFill>
                <a:schemeClr val="bg1"/>
              </a:solidFill>
            </a:rPr>
            <a:t> to </a:t>
          </a:r>
          <a:r>
            <a:rPr lang="fr-FR" sz="1800" dirty="0" err="1">
              <a:solidFill>
                <a:schemeClr val="bg1"/>
              </a:solidFill>
            </a:rPr>
            <a:t>secure</a:t>
          </a:r>
          <a:r>
            <a:rPr lang="fr-FR" sz="1800" dirty="0">
              <a:solidFill>
                <a:schemeClr val="bg1"/>
              </a:solidFill>
            </a:rPr>
            <a:t> the </a:t>
          </a:r>
          <a:r>
            <a:rPr lang="fr-FR" sz="1800" dirty="0" err="1">
              <a:solidFill>
                <a:schemeClr val="bg1"/>
              </a:solidFill>
            </a:rPr>
            <a:t>learners</a:t>
          </a:r>
          <a:endParaRPr lang="en-GB" sz="1800" dirty="0">
            <a:solidFill>
              <a:schemeClr val="bg1"/>
            </a:solidFill>
          </a:endParaRPr>
        </a:p>
      </dgm:t>
    </dgm:pt>
    <dgm:pt modelId="{577BD942-C1E4-4DBF-B824-9E8F1485AF1F}" type="parTrans" cxnId="{7FDA375D-C4EA-4833-B74B-5278A7E1C611}">
      <dgm:prSet/>
      <dgm:spPr/>
      <dgm:t>
        <a:bodyPr/>
        <a:lstStyle/>
        <a:p>
          <a:endParaRPr lang="en-GB"/>
        </a:p>
      </dgm:t>
    </dgm:pt>
    <dgm:pt modelId="{6A749642-3F39-4843-8FD4-F1FC53779C86}" type="sibTrans" cxnId="{7FDA375D-C4EA-4833-B74B-5278A7E1C611}">
      <dgm:prSet/>
      <dgm:spPr/>
      <dgm:t>
        <a:bodyPr/>
        <a:lstStyle/>
        <a:p>
          <a:endParaRPr lang="en-GB"/>
        </a:p>
      </dgm:t>
    </dgm:pt>
    <dgm:pt modelId="{04E5A6A0-F701-4EA9-AE08-78929E55FBAC}">
      <dgm:prSet phldrT="[Text]" custT="1"/>
      <dgm:spPr/>
      <dgm:t>
        <a:bodyPr/>
        <a:lstStyle/>
        <a:p>
          <a:r>
            <a:rPr lang="fr-FR" sz="1800" dirty="0">
              <a:solidFill>
                <a:schemeClr val="bg1"/>
              </a:solidFill>
            </a:rPr>
            <a:t>Follow the </a:t>
          </a:r>
          <a:r>
            <a:rPr lang="fr-FR" sz="1800" dirty="0" err="1">
              <a:solidFill>
                <a:schemeClr val="bg1"/>
              </a:solidFill>
            </a:rPr>
            <a:t>progress</a:t>
          </a:r>
          <a:r>
            <a:rPr lang="fr-FR" sz="1800" dirty="0">
              <a:solidFill>
                <a:schemeClr val="bg1"/>
              </a:solidFill>
            </a:rPr>
            <a:t> by </a:t>
          </a:r>
          <a:r>
            <a:rPr lang="fr-FR" sz="1800" dirty="0" err="1">
              <a:solidFill>
                <a:schemeClr val="bg1"/>
              </a:solidFill>
            </a:rPr>
            <a:t>filling</a:t>
          </a:r>
          <a:r>
            <a:rPr lang="fr-FR" sz="1800" dirty="0">
              <a:solidFill>
                <a:schemeClr val="bg1"/>
              </a:solidFill>
            </a:rPr>
            <a:t> in the </a:t>
          </a:r>
          <a:r>
            <a:rPr lang="fr-FR" sz="1800" dirty="0" err="1">
              <a:solidFill>
                <a:schemeClr val="bg1"/>
              </a:solidFill>
            </a:rPr>
            <a:t>progress</a:t>
          </a:r>
          <a:r>
            <a:rPr lang="fr-FR" sz="1800" dirty="0">
              <a:solidFill>
                <a:schemeClr val="bg1"/>
              </a:solidFill>
            </a:rPr>
            <a:t> </a:t>
          </a:r>
          <a:r>
            <a:rPr lang="fr-FR" sz="1800" dirty="0" err="1">
              <a:solidFill>
                <a:schemeClr val="bg1"/>
              </a:solidFill>
            </a:rPr>
            <a:t>tool</a:t>
          </a:r>
          <a:endParaRPr lang="en-GB" sz="1800" dirty="0">
            <a:solidFill>
              <a:schemeClr val="bg1"/>
            </a:solidFill>
          </a:endParaRPr>
        </a:p>
      </dgm:t>
    </dgm:pt>
    <dgm:pt modelId="{E18FA574-30DF-4126-8E93-890F461A88AC}" type="parTrans" cxnId="{2244E01B-5C09-4647-83F8-8B80000FE415}">
      <dgm:prSet/>
      <dgm:spPr/>
      <dgm:t>
        <a:bodyPr/>
        <a:lstStyle/>
        <a:p>
          <a:endParaRPr lang="en-GB"/>
        </a:p>
      </dgm:t>
    </dgm:pt>
    <dgm:pt modelId="{8145692D-E685-4DF3-ACC5-4C5164760A5C}" type="sibTrans" cxnId="{2244E01B-5C09-4647-83F8-8B80000FE415}">
      <dgm:prSet/>
      <dgm:spPr/>
      <dgm:t>
        <a:bodyPr/>
        <a:lstStyle/>
        <a:p>
          <a:endParaRPr lang="en-GB"/>
        </a:p>
      </dgm:t>
    </dgm:pt>
    <dgm:pt modelId="{235B5E0A-DFCF-4105-8318-225CA2C22C10}">
      <dgm:prSet phldrT="[Text]" custT="1"/>
      <dgm:spPr/>
      <dgm:t>
        <a:bodyPr/>
        <a:lstStyle/>
        <a:p>
          <a:r>
            <a:rPr lang="fr-FR" sz="1800" dirty="0">
              <a:solidFill>
                <a:schemeClr val="bg1"/>
              </a:solidFill>
            </a:rPr>
            <a:t>Support the </a:t>
          </a:r>
          <a:r>
            <a:rPr lang="fr-FR" sz="1800" dirty="0" err="1">
              <a:solidFill>
                <a:schemeClr val="bg1"/>
              </a:solidFill>
            </a:rPr>
            <a:t>learners</a:t>
          </a:r>
          <a:r>
            <a:rPr lang="fr-FR" sz="1800" dirty="0">
              <a:solidFill>
                <a:schemeClr val="bg1"/>
              </a:solidFill>
            </a:rPr>
            <a:t> by </a:t>
          </a:r>
          <a:r>
            <a:rPr lang="fr-FR" sz="1800" dirty="0" err="1">
              <a:solidFill>
                <a:schemeClr val="bg1"/>
              </a:solidFill>
            </a:rPr>
            <a:t>adopting</a:t>
          </a:r>
          <a:r>
            <a:rPr lang="fr-FR" sz="1800" dirty="0">
              <a:solidFill>
                <a:schemeClr val="bg1"/>
              </a:solidFill>
            </a:rPr>
            <a:t> a positive </a:t>
          </a:r>
          <a:r>
            <a:rPr lang="fr-FR" sz="1800" dirty="0" err="1">
              <a:solidFill>
                <a:schemeClr val="bg1"/>
              </a:solidFill>
            </a:rPr>
            <a:t>behavior</a:t>
          </a:r>
          <a:r>
            <a:rPr lang="fr-FR" sz="1800" dirty="0">
              <a:solidFill>
                <a:schemeClr val="bg1"/>
              </a:solidFill>
            </a:rPr>
            <a:t> </a:t>
          </a:r>
          <a:endParaRPr lang="en-GB" sz="1800" dirty="0">
            <a:solidFill>
              <a:schemeClr val="bg1"/>
            </a:solidFill>
          </a:endParaRPr>
        </a:p>
      </dgm:t>
    </dgm:pt>
    <dgm:pt modelId="{AB3EA8FB-3833-48B3-B0D3-D19C67592D2C}" type="parTrans" cxnId="{ACB50F47-C4EA-40A5-80D6-1DBE603F77A7}">
      <dgm:prSet/>
      <dgm:spPr/>
      <dgm:t>
        <a:bodyPr/>
        <a:lstStyle/>
        <a:p>
          <a:endParaRPr lang="en-GB"/>
        </a:p>
      </dgm:t>
    </dgm:pt>
    <dgm:pt modelId="{E413C06E-D1ED-459D-B404-E2B0FC57B830}" type="sibTrans" cxnId="{ACB50F47-C4EA-40A5-80D6-1DBE603F77A7}">
      <dgm:prSet/>
      <dgm:spPr/>
      <dgm:t>
        <a:bodyPr/>
        <a:lstStyle/>
        <a:p>
          <a:endParaRPr lang="en-GB"/>
        </a:p>
      </dgm:t>
    </dgm:pt>
    <dgm:pt modelId="{CCBC3C92-560C-4153-82C8-5A4FE9341154}">
      <dgm:prSet phldrT="[Text]" custT="1"/>
      <dgm:spPr/>
      <dgm:t>
        <a:bodyPr/>
        <a:lstStyle/>
        <a:p>
          <a:r>
            <a:rPr lang="fr-FR" sz="1800" dirty="0" err="1">
              <a:solidFill>
                <a:schemeClr val="bg1"/>
              </a:solidFill>
            </a:rPr>
            <a:t>Evaluate</a:t>
          </a:r>
          <a:r>
            <a:rPr lang="fr-FR" sz="1800" dirty="0">
              <a:solidFill>
                <a:schemeClr val="bg1"/>
              </a:solidFill>
            </a:rPr>
            <a:t> the </a:t>
          </a:r>
          <a:r>
            <a:rPr lang="fr-FR" sz="1800" dirty="0" err="1">
              <a:solidFill>
                <a:schemeClr val="bg1"/>
              </a:solidFill>
            </a:rPr>
            <a:t>learners</a:t>
          </a:r>
          <a:r>
            <a:rPr lang="fr-FR" sz="1800" dirty="0">
              <a:solidFill>
                <a:schemeClr val="bg1"/>
              </a:solidFill>
            </a:rPr>
            <a:t>' progression, the </a:t>
          </a:r>
          <a:r>
            <a:rPr lang="fr-FR" sz="1800" dirty="0" err="1">
              <a:solidFill>
                <a:schemeClr val="bg1"/>
              </a:solidFill>
            </a:rPr>
            <a:t>learners</a:t>
          </a:r>
          <a:r>
            <a:rPr lang="fr-FR" sz="1800" dirty="0">
              <a:solidFill>
                <a:schemeClr val="bg1"/>
              </a:solidFill>
            </a:rPr>
            <a:t>' </a:t>
          </a:r>
          <a:r>
            <a:rPr lang="fr-FR" sz="1800" dirty="0" err="1">
              <a:solidFill>
                <a:schemeClr val="bg1"/>
              </a:solidFill>
            </a:rPr>
            <a:t>commitment</a:t>
          </a:r>
          <a:r>
            <a:rPr lang="fr-FR" sz="1800" dirty="0">
              <a:solidFill>
                <a:schemeClr val="bg1"/>
              </a:solidFill>
            </a:rPr>
            <a:t> and the relevance of the interactions </a:t>
          </a:r>
          <a:r>
            <a:rPr lang="fr-FR" sz="1800" dirty="0" err="1">
              <a:solidFill>
                <a:schemeClr val="bg1"/>
              </a:solidFill>
            </a:rPr>
            <a:t>with</a:t>
          </a:r>
          <a:r>
            <a:rPr lang="fr-FR" sz="1800" dirty="0">
              <a:solidFill>
                <a:schemeClr val="bg1"/>
              </a:solidFill>
            </a:rPr>
            <a:t> the </a:t>
          </a:r>
          <a:r>
            <a:rPr lang="fr-FR" sz="1800" dirty="0" err="1">
              <a:solidFill>
                <a:schemeClr val="bg1"/>
              </a:solidFill>
            </a:rPr>
            <a:t>learners</a:t>
          </a:r>
          <a:endParaRPr lang="en-GB" sz="1800" dirty="0">
            <a:solidFill>
              <a:schemeClr val="bg1"/>
            </a:solidFill>
          </a:endParaRPr>
        </a:p>
      </dgm:t>
    </dgm:pt>
    <dgm:pt modelId="{3B455E01-806B-4227-81B8-45F16B39EEF0}" type="parTrans" cxnId="{DB745D42-8133-434F-ADD0-422898C97ED2}">
      <dgm:prSet/>
      <dgm:spPr/>
      <dgm:t>
        <a:bodyPr/>
        <a:lstStyle/>
        <a:p>
          <a:endParaRPr lang="en-GB"/>
        </a:p>
      </dgm:t>
    </dgm:pt>
    <dgm:pt modelId="{DF3ADDCE-239A-4824-AE8E-1B77F44BD262}" type="sibTrans" cxnId="{DB745D42-8133-434F-ADD0-422898C97ED2}">
      <dgm:prSet/>
      <dgm:spPr/>
      <dgm:t>
        <a:bodyPr/>
        <a:lstStyle/>
        <a:p>
          <a:endParaRPr lang="en-GB"/>
        </a:p>
      </dgm:t>
    </dgm:pt>
    <dgm:pt modelId="{A2474C52-C01E-41F9-AA61-41C4E7D8593B}" type="pres">
      <dgm:prSet presAssocID="{E986AA3B-1F14-4C79-92DF-418933E4AB30}" presName="linear" presStyleCnt="0">
        <dgm:presLayoutVars>
          <dgm:animLvl val="lvl"/>
          <dgm:resizeHandles val="exact"/>
        </dgm:presLayoutVars>
      </dgm:prSet>
      <dgm:spPr/>
    </dgm:pt>
    <dgm:pt modelId="{29AFC0E0-02D8-414D-A568-F000D53518A2}" type="pres">
      <dgm:prSet presAssocID="{91FCA415-D043-4627-ABFE-05CF70884249}" presName="parentText" presStyleLbl="node1" presStyleIdx="0" presStyleCnt="2" custScaleY="49266" custLinFactNeighborY="-16128">
        <dgm:presLayoutVars>
          <dgm:chMax val="0"/>
          <dgm:bulletEnabled val="1"/>
        </dgm:presLayoutVars>
      </dgm:prSet>
      <dgm:spPr/>
    </dgm:pt>
    <dgm:pt modelId="{C934AF3C-94B9-4974-8A4E-AFF99E0C5E79}" type="pres">
      <dgm:prSet presAssocID="{91FCA415-D043-4627-ABFE-05CF70884249}" presName="childText" presStyleLbl="revTx" presStyleIdx="0" presStyleCnt="2" custLinFactNeighborY="-6412">
        <dgm:presLayoutVars>
          <dgm:bulletEnabled val="1"/>
        </dgm:presLayoutVars>
      </dgm:prSet>
      <dgm:spPr/>
    </dgm:pt>
    <dgm:pt modelId="{C9B8C584-555C-43A5-B5BB-E4BE35895A0C}" type="pres">
      <dgm:prSet presAssocID="{22D3AAC3-C42C-47FB-A2AD-219CFA232DDC}" presName="parentText" presStyleLbl="node1" presStyleIdx="1" presStyleCnt="2" custScaleY="57132">
        <dgm:presLayoutVars>
          <dgm:chMax val="0"/>
          <dgm:bulletEnabled val="1"/>
        </dgm:presLayoutVars>
      </dgm:prSet>
      <dgm:spPr/>
    </dgm:pt>
    <dgm:pt modelId="{39C462F0-70E6-469A-A98B-9D903D271104}" type="pres">
      <dgm:prSet presAssocID="{22D3AAC3-C42C-47FB-A2AD-219CFA232DDC}" presName="childText" presStyleLbl="revTx" presStyleIdx="1" presStyleCnt="2" custLinFactNeighborY="7328">
        <dgm:presLayoutVars>
          <dgm:bulletEnabled val="1"/>
        </dgm:presLayoutVars>
      </dgm:prSet>
      <dgm:spPr/>
    </dgm:pt>
  </dgm:ptLst>
  <dgm:cxnLst>
    <dgm:cxn modelId="{FE9A0406-F038-470F-A664-007E62783A90}" srcId="{E986AA3B-1F14-4C79-92DF-418933E4AB30}" destId="{91FCA415-D043-4627-ABFE-05CF70884249}" srcOrd="0" destOrd="0" parTransId="{3714FB5E-B254-494F-9759-1A278944B62A}" sibTransId="{1C951C8F-2583-4DE9-B9A5-CED3484CE727}"/>
    <dgm:cxn modelId="{C3D4ED15-C9DD-4C22-9042-5D0931582C01}" srcId="{22D3AAC3-C42C-47FB-A2AD-219CFA232DDC}" destId="{090E743E-44C8-4799-BDC9-F7D5FBCEB917}" srcOrd="0" destOrd="0" parTransId="{0DDD03F9-87E1-4578-BE20-BE665C7BD81C}" sibTransId="{C47E8EA4-561B-4A66-90FD-87477924F06A}"/>
    <dgm:cxn modelId="{2244E01B-5C09-4647-83F8-8B80000FE415}" srcId="{22D3AAC3-C42C-47FB-A2AD-219CFA232DDC}" destId="{04E5A6A0-F701-4EA9-AE08-78929E55FBAC}" srcOrd="1" destOrd="0" parTransId="{E18FA574-30DF-4126-8E93-890F461A88AC}" sibTransId="{8145692D-E685-4DF3-ACC5-4C5164760A5C}"/>
    <dgm:cxn modelId="{7E54FE29-ABBE-45B3-9489-F3E767249FD4}" type="presOf" srcId="{22D3AAC3-C42C-47FB-A2AD-219CFA232DDC}" destId="{C9B8C584-555C-43A5-B5BB-E4BE35895A0C}" srcOrd="0" destOrd="0" presId="urn:microsoft.com/office/officeart/2005/8/layout/vList2"/>
    <dgm:cxn modelId="{CEE73F2E-3392-4B12-8397-E92C6F0C1346}" srcId="{E986AA3B-1F14-4C79-92DF-418933E4AB30}" destId="{22D3AAC3-C42C-47FB-A2AD-219CFA232DDC}" srcOrd="1" destOrd="0" parTransId="{93F76F0C-C46B-4939-876A-98B076F2E9B0}" sibTransId="{7FD4DBB4-961C-4291-80CC-8A8AC6061720}"/>
    <dgm:cxn modelId="{7FDA375D-C4EA-4833-B74B-5278A7E1C611}" srcId="{91FCA415-D043-4627-ABFE-05CF70884249}" destId="{47B9B505-AA6D-4F30-B796-FE3F00EB78CD}" srcOrd="3" destOrd="0" parTransId="{577BD942-C1E4-4DBF-B824-9E8F1485AF1F}" sibTransId="{6A749642-3F39-4843-8FD4-F1FC53779C86}"/>
    <dgm:cxn modelId="{DB745D42-8133-434F-ADD0-422898C97ED2}" srcId="{22D3AAC3-C42C-47FB-A2AD-219CFA232DDC}" destId="{CCBC3C92-560C-4153-82C8-5A4FE9341154}" srcOrd="3" destOrd="0" parTransId="{3B455E01-806B-4227-81B8-45F16B39EEF0}" sibTransId="{DF3ADDCE-239A-4824-AE8E-1B77F44BD262}"/>
    <dgm:cxn modelId="{ACB50F47-C4EA-40A5-80D6-1DBE603F77A7}" srcId="{22D3AAC3-C42C-47FB-A2AD-219CFA232DDC}" destId="{235B5E0A-DFCF-4105-8318-225CA2C22C10}" srcOrd="2" destOrd="0" parTransId="{AB3EA8FB-3833-48B3-B0D3-D19C67592D2C}" sibTransId="{E413C06E-D1ED-459D-B404-E2B0FC57B830}"/>
    <dgm:cxn modelId="{7606BA48-9F2D-4770-A1A7-CEC36AFB16E8}" type="presOf" srcId="{D2428622-3423-405A-A3B7-C7F7BBB076FC}" destId="{C934AF3C-94B9-4974-8A4E-AFF99E0C5E79}" srcOrd="0" destOrd="2" presId="urn:microsoft.com/office/officeart/2005/8/layout/vList2"/>
    <dgm:cxn modelId="{F3723270-B9B6-4687-A7D0-DA02987E47C7}" srcId="{91FCA415-D043-4627-ABFE-05CF70884249}" destId="{D2428622-3423-405A-A3B7-C7F7BBB076FC}" srcOrd="2" destOrd="0" parTransId="{2F85F757-019F-4DC4-A966-FFCD2D1B0CA0}" sibTransId="{EB2C497E-4E97-4304-9DAD-CF3D2D69659E}"/>
    <dgm:cxn modelId="{C1871580-E76E-48BD-BB8E-1231EABDD233}" type="presOf" srcId="{090E743E-44C8-4799-BDC9-F7D5FBCEB917}" destId="{39C462F0-70E6-469A-A98B-9D903D271104}" srcOrd="0" destOrd="0" presId="urn:microsoft.com/office/officeart/2005/8/layout/vList2"/>
    <dgm:cxn modelId="{F4F0CE8F-E096-4FC1-8971-BEF05D360624}" type="presOf" srcId="{91FCA415-D043-4627-ABFE-05CF70884249}" destId="{29AFC0E0-02D8-414D-A568-F000D53518A2}" srcOrd="0" destOrd="0" presId="urn:microsoft.com/office/officeart/2005/8/layout/vList2"/>
    <dgm:cxn modelId="{6DD5609D-2197-4FFE-9D6C-0B2F31108061}" type="presOf" srcId="{E986AA3B-1F14-4C79-92DF-418933E4AB30}" destId="{A2474C52-C01E-41F9-AA61-41C4E7D8593B}" srcOrd="0" destOrd="0" presId="urn:microsoft.com/office/officeart/2005/8/layout/vList2"/>
    <dgm:cxn modelId="{EE14ACA2-DBE0-4254-9B97-518AD534018C}" type="presOf" srcId="{B9F651C9-824D-43A6-8DB9-49DFB0BB3B6D}" destId="{C934AF3C-94B9-4974-8A4E-AFF99E0C5E79}" srcOrd="0" destOrd="0" presId="urn:microsoft.com/office/officeart/2005/8/layout/vList2"/>
    <dgm:cxn modelId="{63C470A7-2D86-4321-A2A0-902FFFB754AA}" srcId="{91FCA415-D043-4627-ABFE-05CF70884249}" destId="{B9F651C9-824D-43A6-8DB9-49DFB0BB3B6D}" srcOrd="0" destOrd="0" parTransId="{18BFC057-C5D0-4AED-A38D-98B44EBA88F0}" sibTransId="{20BE4E46-7CB6-411B-B80A-5FFC5CB69455}"/>
    <dgm:cxn modelId="{300F5ABD-03D2-42ED-8DA7-9F682989F71B}" type="presOf" srcId="{235B5E0A-DFCF-4105-8318-225CA2C22C10}" destId="{39C462F0-70E6-469A-A98B-9D903D271104}" srcOrd="0" destOrd="2" presId="urn:microsoft.com/office/officeart/2005/8/layout/vList2"/>
    <dgm:cxn modelId="{B03F8DC1-0B6C-4AE2-BB0D-AAA2EBEBEA20}" srcId="{91FCA415-D043-4627-ABFE-05CF70884249}" destId="{96930E0F-E99D-4931-8E97-9FA276E67144}" srcOrd="1" destOrd="0" parTransId="{2AAD60F3-F21D-4D01-A5F2-BC7AC26F9B70}" sibTransId="{A09B2694-3CD2-49AF-A946-6B114034B0C0}"/>
    <dgm:cxn modelId="{EB26D9D1-F52B-4BA5-83F0-61BE35843FE1}" type="presOf" srcId="{47B9B505-AA6D-4F30-B796-FE3F00EB78CD}" destId="{C934AF3C-94B9-4974-8A4E-AFF99E0C5E79}" srcOrd="0" destOrd="3" presId="urn:microsoft.com/office/officeart/2005/8/layout/vList2"/>
    <dgm:cxn modelId="{45014EDD-32FF-46EC-B304-53D0F3232421}" type="presOf" srcId="{CCBC3C92-560C-4153-82C8-5A4FE9341154}" destId="{39C462F0-70E6-469A-A98B-9D903D271104}" srcOrd="0" destOrd="3" presId="urn:microsoft.com/office/officeart/2005/8/layout/vList2"/>
    <dgm:cxn modelId="{925E23E7-71B7-47B4-A28F-876BDE21B385}" type="presOf" srcId="{04E5A6A0-F701-4EA9-AE08-78929E55FBAC}" destId="{39C462F0-70E6-469A-A98B-9D903D271104}" srcOrd="0" destOrd="1" presId="urn:microsoft.com/office/officeart/2005/8/layout/vList2"/>
    <dgm:cxn modelId="{B9679FF9-1D67-478E-814A-9EF3D246F026}" type="presOf" srcId="{96930E0F-E99D-4931-8E97-9FA276E67144}" destId="{C934AF3C-94B9-4974-8A4E-AFF99E0C5E79}" srcOrd="0" destOrd="1" presId="urn:microsoft.com/office/officeart/2005/8/layout/vList2"/>
    <dgm:cxn modelId="{6626F401-A9EA-4C62-AE2C-05381C42DC7D}" type="presParOf" srcId="{A2474C52-C01E-41F9-AA61-41C4E7D8593B}" destId="{29AFC0E0-02D8-414D-A568-F000D53518A2}" srcOrd="0" destOrd="0" presId="urn:microsoft.com/office/officeart/2005/8/layout/vList2"/>
    <dgm:cxn modelId="{6363556C-CF48-46C6-9625-1888A17BEF2A}" type="presParOf" srcId="{A2474C52-C01E-41F9-AA61-41C4E7D8593B}" destId="{C934AF3C-94B9-4974-8A4E-AFF99E0C5E79}" srcOrd="1" destOrd="0" presId="urn:microsoft.com/office/officeart/2005/8/layout/vList2"/>
    <dgm:cxn modelId="{3251DC81-0B46-4E1F-A47D-5B3C89F9C884}" type="presParOf" srcId="{A2474C52-C01E-41F9-AA61-41C4E7D8593B}" destId="{C9B8C584-555C-43A5-B5BB-E4BE35895A0C}" srcOrd="2" destOrd="0" presId="urn:microsoft.com/office/officeart/2005/8/layout/vList2"/>
    <dgm:cxn modelId="{F96C6200-0B87-4367-AB7F-5E8739BE09FB}" type="presParOf" srcId="{A2474C52-C01E-41F9-AA61-41C4E7D8593B}" destId="{39C462F0-70E6-469A-A98B-9D903D27110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22EFA3-7C1F-45DA-ACB3-1126FCD947AF}">
      <dsp:nvSpPr>
        <dsp:cNvPr id="0" name=""/>
        <dsp:cNvSpPr/>
      </dsp:nvSpPr>
      <dsp:spPr>
        <a:xfrm>
          <a:off x="0" y="113195"/>
          <a:ext cx="10077419" cy="8979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FR" sz="2400" b="1" kern="1200" dirty="0" err="1">
              <a:solidFill>
                <a:schemeClr val="bg1"/>
              </a:solidFill>
            </a:rPr>
            <a:t>Identify</a:t>
          </a:r>
          <a:r>
            <a:rPr lang="fr-FR" sz="2400" b="1" kern="1200" dirty="0">
              <a:solidFill>
                <a:schemeClr val="bg1"/>
              </a:solidFill>
            </a:rPr>
            <a:t> the </a:t>
          </a:r>
          <a:r>
            <a:rPr lang="fr-FR" sz="2400" b="1" kern="1200" dirty="0" err="1">
              <a:solidFill>
                <a:schemeClr val="bg1"/>
              </a:solidFill>
            </a:rPr>
            <a:t>criteria</a:t>
          </a:r>
          <a:r>
            <a:rPr lang="fr-FR" sz="2400" b="1" kern="1200" dirty="0">
              <a:solidFill>
                <a:schemeClr val="bg1"/>
              </a:solidFill>
            </a:rPr>
            <a:t> of </a:t>
          </a:r>
          <a:r>
            <a:rPr lang="fr-FR" sz="2400" b="1" kern="1200" dirty="0" err="1">
              <a:solidFill>
                <a:schemeClr val="bg1"/>
              </a:solidFill>
            </a:rPr>
            <a:t>accessibility</a:t>
          </a:r>
          <a:r>
            <a:rPr lang="fr-FR" sz="2400" b="1" kern="1200" dirty="0">
              <a:solidFill>
                <a:schemeClr val="bg1"/>
              </a:solidFill>
            </a:rPr>
            <a:t> in distance </a:t>
          </a:r>
          <a:r>
            <a:rPr lang="fr-FR" sz="2400" b="1" kern="1200" dirty="0" err="1">
              <a:solidFill>
                <a:schemeClr val="bg1"/>
              </a:solidFill>
            </a:rPr>
            <a:t>learning</a:t>
          </a:r>
          <a:endParaRPr lang="en-GB" sz="2400" b="1" kern="1200" dirty="0">
            <a:solidFill>
              <a:schemeClr val="bg1"/>
            </a:solidFill>
          </a:endParaRPr>
        </a:p>
      </dsp:txBody>
      <dsp:txXfrm>
        <a:off x="43834" y="157029"/>
        <a:ext cx="9989751" cy="810281"/>
      </dsp:txXfrm>
    </dsp:sp>
    <dsp:sp modelId="{15000163-F573-4EE4-893C-222453A50D05}">
      <dsp:nvSpPr>
        <dsp:cNvPr id="0" name=""/>
        <dsp:cNvSpPr/>
      </dsp:nvSpPr>
      <dsp:spPr>
        <a:xfrm>
          <a:off x="0" y="1102612"/>
          <a:ext cx="10077419"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958"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fr-FR" sz="1800" kern="1200" dirty="0">
              <a:solidFill>
                <a:schemeClr val="bg1"/>
              </a:solidFill>
            </a:rPr>
            <a:t>International </a:t>
          </a:r>
          <a:r>
            <a:rPr lang="fr-FR" sz="1800" kern="1200" dirty="0" err="1">
              <a:solidFill>
                <a:schemeClr val="bg1"/>
              </a:solidFill>
            </a:rPr>
            <a:t>accessibility</a:t>
          </a:r>
          <a:r>
            <a:rPr lang="fr-FR" sz="1800" kern="1200" dirty="0">
              <a:solidFill>
                <a:schemeClr val="bg1"/>
              </a:solidFill>
            </a:rPr>
            <a:t> </a:t>
          </a:r>
          <a:r>
            <a:rPr lang="fr-FR" sz="1800" kern="1200" dirty="0" err="1">
              <a:solidFill>
                <a:schemeClr val="bg1"/>
              </a:solidFill>
            </a:rPr>
            <a:t>requirements</a:t>
          </a:r>
          <a:r>
            <a:rPr lang="fr-FR" sz="1800" kern="1200" dirty="0">
              <a:solidFill>
                <a:schemeClr val="bg1"/>
              </a:solidFill>
            </a:rPr>
            <a:t> &amp; standards and </a:t>
          </a:r>
          <a:r>
            <a:rPr lang="fr-FR" sz="1800" kern="1200" dirty="0" err="1">
              <a:solidFill>
                <a:schemeClr val="bg1"/>
              </a:solidFill>
            </a:rPr>
            <a:t>European</a:t>
          </a:r>
          <a:r>
            <a:rPr lang="fr-FR" sz="1800" kern="1200" dirty="0">
              <a:solidFill>
                <a:schemeClr val="bg1"/>
              </a:solidFill>
            </a:rPr>
            <a:t> </a:t>
          </a:r>
          <a:r>
            <a:rPr lang="fr-FR" sz="1800" kern="1200" dirty="0" err="1">
              <a:solidFill>
                <a:schemeClr val="bg1"/>
              </a:solidFill>
            </a:rPr>
            <a:t>rules</a:t>
          </a:r>
          <a:r>
            <a:rPr lang="fr-FR" sz="1800" kern="1200" dirty="0">
              <a:solidFill>
                <a:schemeClr val="bg1"/>
              </a:solidFill>
            </a:rPr>
            <a:t> for E2R and E2U information</a:t>
          </a:r>
          <a:endParaRPr lang="en-GB" sz="1800" kern="1200" dirty="0">
            <a:solidFill>
              <a:schemeClr val="bg1"/>
            </a:solidFill>
          </a:endParaRPr>
        </a:p>
        <a:p>
          <a:pPr marL="171450" lvl="1" indent="-171450" algn="l" defTabSz="800100">
            <a:lnSpc>
              <a:spcPct val="90000"/>
            </a:lnSpc>
            <a:spcBef>
              <a:spcPct val="0"/>
            </a:spcBef>
            <a:spcAft>
              <a:spcPct val="20000"/>
            </a:spcAft>
            <a:buChar char="•"/>
          </a:pPr>
          <a:r>
            <a:rPr lang="fr-FR" sz="1800" kern="1200" dirty="0">
              <a:solidFill>
                <a:schemeClr val="bg1"/>
              </a:solidFill>
            </a:rPr>
            <a:t>Adaptations </a:t>
          </a:r>
          <a:r>
            <a:rPr lang="fr-FR" sz="1800" kern="1200" dirty="0" err="1">
              <a:solidFill>
                <a:schemeClr val="bg1"/>
              </a:solidFill>
            </a:rPr>
            <a:t>available</a:t>
          </a:r>
          <a:r>
            <a:rPr lang="fr-FR" sz="1800" kern="1200" dirty="0">
              <a:solidFill>
                <a:schemeClr val="bg1"/>
              </a:solidFill>
            </a:rPr>
            <a:t> in the </a:t>
          </a:r>
          <a:r>
            <a:rPr lang="fr-FR" sz="1800" kern="1200" dirty="0" err="1">
              <a:solidFill>
                <a:schemeClr val="bg1"/>
              </a:solidFill>
            </a:rPr>
            <a:t>used</a:t>
          </a:r>
          <a:r>
            <a:rPr lang="fr-FR" sz="1800" kern="1200" dirty="0">
              <a:solidFill>
                <a:schemeClr val="bg1"/>
              </a:solidFill>
            </a:rPr>
            <a:t> LMS platform and </a:t>
          </a:r>
          <a:r>
            <a:rPr lang="fr-FR" sz="1800" kern="1200" dirty="0" err="1">
              <a:solidFill>
                <a:schemeClr val="bg1"/>
              </a:solidFill>
            </a:rPr>
            <a:t>virtual</a:t>
          </a:r>
          <a:r>
            <a:rPr lang="fr-FR" sz="1800" kern="1200" dirty="0">
              <a:solidFill>
                <a:schemeClr val="bg1"/>
              </a:solidFill>
            </a:rPr>
            <a:t> </a:t>
          </a:r>
          <a:r>
            <a:rPr lang="fr-FR" sz="1800" kern="1200" dirty="0" err="1">
              <a:solidFill>
                <a:schemeClr val="bg1"/>
              </a:solidFill>
            </a:rPr>
            <a:t>classroom</a:t>
          </a:r>
          <a:r>
            <a:rPr lang="fr-FR" sz="1800" kern="1200" dirty="0">
              <a:solidFill>
                <a:schemeClr val="bg1"/>
              </a:solidFill>
            </a:rPr>
            <a:t> </a:t>
          </a:r>
          <a:r>
            <a:rPr lang="fr-FR" sz="1800" kern="1200" dirty="0" err="1">
              <a:solidFill>
                <a:schemeClr val="bg1"/>
              </a:solidFill>
            </a:rPr>
            <a:t>tool</a:t>
          </a:r>
          <a:endParaRPr lang="en-GB" sz="1800" kern="1200" dirty="0">
            <a:solidFill>
              <a:schemeClr val="bg1"/>
            </a:solidFill>
          </a:endParaRPr>
        </a:p>
        <a:p>
          <a:pPr marL="171450" lvl="1" indent="-171450" algn="l" defTabSz="800100">
            <a:lnSpc>
              <a:spcPct val="90000"/>
            </a:lnSpc>
            <a:spcBef>
              <a:spcPct val="0"/>
            </a:spcBef>
            <a:spcAft>
              <a:spcPct val="20000"/>
            </a:spcAft>
            <a:buChar char="•"/>
          </a:pPr>
          <a:r>
            <a:rPr lang="fr-FR" sz="1800" kern="1200" dirty="0" err="1">
              <a:solidFill>
                <a:schemeClr val="bg1"/>
              </a:solidFill>
            </a:rPr>
            <a:t>Accessibility</a:t>
          </a:r>
          <a:r>
            <a:rPr lang="fr-FR" sz="1800" kern="1200" dirty="0">
              <a:solidFill>
                <a:schemeClr val="bg1"/>
              </a:solidFill>
            </a:rPr>
            <a:t> </a:t>
          </a:r>
          <a:r>
            <a:rPr lang="fr-FR" sz="1800" kern="1200" dirty="0" err="1">
              <a:solidFill>
                <a:schemeClr val="bg1"/>
              </a:solidFill>
            </a:rPr>
            <a:t>features</a:t>
          </a:r>
          <a:r>
            <a:rPr lang="fr-FR" sz="1800" kern="1200" dirty="0">
              <a:solidFill>
                <a:schemeClr val="bg1"/>
              </a:solidFill>
            </a:rPr>
            <a:t> and the assistance services </a:t>
          </a:r>
          <a:r>
            <a:rPr lang="fr-FR" sz="1800" kern="1200" dirty="0" err="1">
              <a:solidFill>
                <a:schemeClr val="bg1"/>
              </a:solidFill>
            </a:rPr>
            <a:t>needed</a:t>
          </a:r>
          <a:r>
            <a:rPr lang="fr-FR" sz="1800" kern="1200" dirty="0">
              <a:solidFill>
                <a:schemeClr val="bg1"/>
              </a:solidFill>
            </a:rPr>
            <a:t> by the </a:t>
          </a:r>
          <a:r>
            <a:rPr lang="fr-FR" sz="1800" kern="1200" dirty="0" err="1">
              <a:solidFill>
                <a:schemeClr val="bg1"/>
              </a:solidFill>
            </a:rPr>
            <a:t>learners</a:t>
          </a:r>
          <a:endParaRPr lang="en-GB" sz="1800" kern="1200" dirty="0">
            <a:solidFill>
              <a:schemeClr val="bg1"/>
            </a:solidFill>
          </a:endParaRPr>
        </a:p>
      </dsp:txBody>
      <dsp:txXfrm>
        <a:off x="0" y="1102612"/>
        <a:ext cx="10077419" cy="1076400"/>
      </dsp:txXfrm>
    </dsp:sp>
    <dsp:sp modelId="{364156F6-392D-4E3E-801C-EEA8467947F5}">
      <dsp:nvSpPr>
        <dsp:cNvPr id="0" name=""/>
        <dsp:cNvSpPr/>
      </dsp:nvSpPr>
      <dsp:spPr>
        <a:xfrm>
          <a:off x="0" y="2087545"/>
          <a:ext cx="10077419"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FR" sz="2400" b="1" kern="1200" dirty="0" err="1">
              <a:solidFill>
                <a:schemeClr val="bg1"/>
              </a:solidFill>
            </a:rPr>
            <a:t>Identify</a:t>
          </a:r>
          <a:r>
            <a:rPr lang="fr-FR" sz="2400" b="1" kern="1200" dirty="0">
              <a:solidFill>
                <a:schemeClr val="bg1"/>
              </a:solidFill>
            </a:rPr>
            <a:t> the </a:t>
          </a:r>
          <a:r>
            <a:rPr lang="fr-FR" sz="2400" b="1" kern="1200" dirty="0" err="1">
              <a:solidFill>
                <a:schemeClr val="bg1"/>
              </a:solidFill>
            </a:rPr>
            <a:t>factors</a:t>
          </a:r>
          <a:r>
            <a:rPr lang="fr-FR" sz="2400" b="1" kern="1200" dirty="0">
              <a:solidFill>
                <a:schemeClr val="bg1"/>
              </a:solidFill>
            </a:rPr>
            <a:t> of </a:t>
          </a:r>
          <a:r>
            <a:rPr lang="fr-FR" sz="2400" b="1" kern="1200" dirty="0" err="1">
              <a:solidFill>
                <a:schemeClr val="bg1"/>
              </a:solidFill>
            </a:rPr>
            <a:t>variability</a:t>
          </a:r>
          <a:r>
            <a:rPr lang="fr-FR" sz="2400" b="1" kern="1200" dirty="0">
              <a:solidFill>
                <a:schemeClr val="bg1"/>
              </a:solidFill>
            </a:rPr>
            <a:t> </a:t>
          </a:r>
          <a:r>
            <a:rPr lang="fr-FR" sz="2400" b="1" kern="1200" dirty="0" err="1">
              <a:solidFill>
                <a:schemeClr val="bg1"/>
              </a:solidFill>
            </a:rPr>
            <a:t>among</a:t>
          </a:r>
          <a:r>
            <a:rPr lang="fr-FR" sz="2400" b="1" kern="1200" dirty="0">
              <a:solidFill>
                <a:schemeClr val="bg1"/>
              </a:solidFill>
            </a:rPr>
            <a:t> </a:t>
          </a:r>
          <a:r>
            <a:rPr lang="fr-FR" sz="2400" b="1" kern="1200" dirty="0" err="1">
              <a:solidFill>
                <a:schemeClr val="bg1"/>
              </a:solidFill>
            </a:rPr>
            <a:t>learners</a:t>
          </a:r>
          <a:r>
            <a:rPr lang="fr-FR" sz="2400" b="1" kern="1200" dirty="0">
              <a:solidFill>
                <a:schemeClr val="bg1"/>
              </a:solidFill>
            </a:rPr>
            <a:t> &amp; </a:t>
          </a:r>
          <a:r>
            <a:rPr lang="fr-FR" sz="2400" b="1" kern="1200" dirty="0" err="1">
              <a:solidFill>
                <a:schemeClr val="bg1"/>
              </a:solidFill>
            </a:rPr>
            <a:t>their</a:t>
          </a:r>
          <a:r>
            <a:rPr lang="fr-FR" sz="2400" b="1" kern="1200" dirty="0">
              <a:solidFill>
                <a:schemeClr val="bg1"/>
              </a:solidFill>
            </a:rPr>
            <a:t> </a:t>
          </a:r>
          <a:r>
            <a:rPr lang="fr-FR" sz="2400" b="1" kern="1200" dirty="0" err="1">
              <a:solidFill>
                <a:schemeClr val="bg1"/>
              </a:solidFill>
            </a:rPr>
            <a:t>consequences</a:t>
          </a:r>
          <a:r>
            <a:rPr lang="fr-FR" sz="2400" b="1" kern="1200" dirty="0">
              <a:solidFill>
                <a:schemeClr val="bg1"/>
              </a:solidFill>
            </a:rPr>
            <a:t> on online </a:t>
          </a:r>
          <a:r>
            <a:rPr lang="fr-FR" sz="2400" b="1" kern="1200" dirty="0" err="1">
              <a:solidFill>
                <a:schemeClr val="bg1"/>
              </a:solidFill>
            </a:rPr>
            <a:t>learning</a:t>
          </a:r>
          <a:endParaRPr lang="en-GB" sz="2400" b="1" kern="1200" dirty="0">
            <a:solidFill>
              <a:schemeClr val="bg1"/>
            </a:solidFill>
          </a:endParaRPr>
        </a:p>
      </dsp:txBody>
      <dsp:txXfrm>
        <a:off x="59399" y="2146944"/>
        <a:ext cx="9958621" cy="1098002"/>
      </dsp:txXfrm>
    </dsp:sp>
    <dsp:sp modelId="{69FEF5FA-2FBE-4C8F-B84C-F03AF9399717}">
      <dsp:nvSpPr>
        <dsp:cNvPr id="0" name=""/>
        <dsp:cNvSpPr/>
      </dsp:nvSpPr>
      <dsp:spPr>
        <a:xfrm>
          <a:off x="0" y="3408892"/>
          <a:ext cx="10077419"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958"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fr-FR" sz="1800" kern="1200" dirty="0" err="1">
              <a:solidFill>
                <a:schemeClr val="bg1"/>
              </a:solidFill>
            </a:rPr>
            <a:t>Factors</a:t>
          </a:r>
          <a:r>
            <a:rPr lang="fr-FR" sz="1800" kern="1200" dirty="0">
              <a:solidFill>
                <a:schemeClr val="bg1"/>
              </a:solidFill>
            </a:rPr>
            <a:t> of </a:t>
          </a:r>
          <a:r>
            <a:rPr lang="fr-FR" sz="1800" kern="1200" dirty="0" err="1">
              <a:solidFill>
                <a:schemeClr val="bg1"/>
              </a:solidFill>
            </a:rPr>
            <a:t>variability</a:t>
          </a:r>
          <a:r>
            <a:rPr lang="fr-FR" sz="1800" kern="1200" dirty="0">
              <a:solidFill>
                <a:schemeClr val="bg1"/>
              </a:solidFill>
            </a:rPr>
            <a:t> </a:t>
          </a:r>
          <a:r>
            <a:rPr lang="fr-FR" sz="1800" kern="1200" dirty="0" err="1">
              <a:solidFill>
                <a:schemeClr val="bg1"/>
              </a:solidFill>
            </a:rPr>
            <a:t>among</a:t>
          </a:r>
          <a:r>
            <a:rPr lang="fr-FR" sz="1800" kern="1200" dirty="0">
              <a:solidFill>
                <a:schemeClr val="bg1"/>
              </a:solidFill>
            </a:rPr>
            <a:t> </a:t>
          </a:r>
          <a:r>
            <a:rPr lang="fr-FR" sz="1800" kern="1200" dirty="0" err="1">
              <a:solidFill>
                <a:schemeClr val="bg1"/>
              </a:solidFill>
            </a:rPr>
            <a:t>learners</a:t>
          </a:r>
          <a:endParaRPr lang="en-GB" sz="1800" kern="1200" dirty="0">
            <a:solidFill>
              <a:schemeClr val="bg1"/>
            </a:solidFill>
          </a:endParaRPr>
        </a:p>
        <a:p>
          <a:pPr marL="171450" lvl="1" indent="-171450" algn="l" defTabSz="800100">
            <a:lnSpc>
              <a:spcPct val="90000"/>
            </a:lnSpc>
            <a:spcBef>
              <a:spcPct val="0"/>
            </a:spcBef>
            <a:spcAft>
              <a:spcPct val="20000"/>
            </a:spcAft>
            <a:buChar char="•"/>
          </a:pPr>
          <a:r>
            <a:rPr lang="fr-FR" sz="1800" kern="1200" dirty="0">
              <a:solidFill>
                <a:schemeClr val="bg1"/>
              </a:solidFill>
            </a:rPr>
            <a:t>Levers on </a:t>
          </a:r>
          <a:r>
            <a:rPr lang="fr-FR" sz="1800" kern="1200" dirty="0" err="1">
              <a:solidFill>
                <a:schemeClr val="bg1"/>
              </a:solidFill>
            </a:rPr>
            <a:t>which</a:t>
          </a:r>
          <a:r>
            <a:rPr lang="fr-FR" sz="1800" kern="1200" dirty="0">
              <a:solidFill>
                <a:schemeClr val="bg1"/>
              </a:solidFill>
            </a:rPr>
            <a:t> to </a:t>
          </a:r>
          <a:r>
            <a:rPr lang="fr-FR" sz="1800" kern="1200" dirty="0" err="1">
              <a:solidFill>
                <a:schemeClr val="bg1"/>
              </a:solidFill>
            </a:rPr>
            <a:t>act</a:t>
          </a:r>
          <a:r>
            <a:rPr lang="fr-FR" sz="1800" kern="1200" dirty="0">
              <a:solidFill>
                <a:schemeClr val="bg1"/>
              </a:solidFill>
            </a:rPr>
            <a:t> to </a:t>
          </a:r>
          <a:r>
            <a:rPr lang="fr-FR" sz="1800" kern="1200" dirty="0" err="1">
              <a:solidFill>
                <a:schemeClr val="bg1"/>
              </a:solidFill>
            </a:rPr>
            <a:t>overcome</a:t>
          </a:r>
          <a:r>
            <a:rPr lang="fr-FR" sz="1800" kern="1200" dirty="0">
              <a:solidFill>
                <a:schemeClr val="bg1"/>
              </a:solidFill>
            </a:rPr>
            <a:t> the </a:t>
          </a:r>
          <a:r>
            <a:rPr lang="fr-FR" sz="1800" kern="1200" dirty="0" err="1">
              <a:solidFill>
                <a:schemeClr val="bg1"/>
              </a:solidFill>
            </a:rPr>
            <a:t>difficulties</a:t>
          </a:r>
          <a:endParaRPr lang="en-GB" sz="1800" kern="1200" dirty="0">
            <a:solidFill>
              <a:schemeClr val="bg1"/>
            </a:solidFill>
          </a:endParaRPr>
        </a:p>
        <a:p>
          <a:pPr marL="171450" lvl="1" indent="-171450" algn="l" defTabSz="800100">
            <a:lnSpc>
              <a:spcPct val="90000"/>
            </a:lnSpc>
            <a:spcBef>
              <a:spcPct val="0"/>
            </a:spcBef>
            <a:spcAft>
              <a:spcPct val="20000"/>
            </a:spcAft>
            <a:buChar char="•"/>
          </a:pPr>
          <a:r>
            <a:rPr lang="fr-FR" sz="1800" kern="1200" dirty="0">
              <a:solidFill>
                <a:schemeClr val="bg1"/>
              </a:solidFill>
            </a:rPr>
            <a:t>Principles of UDL to </a:t>
          </a:r>
          <a:r>
            <a:rPr lang="fr-FR" sz="1800" kern="1200" dirty="0" err="1">
              <a:solidFill>
                <a:schemeClr val="bg1"/>
              </a:solidFill>
            </a:rPr>
            <a:t>compensate</a:t>
          </a:r>
          <a:r>
            <a:rPr lang="fr-FR" sz="1800" kern="1200" dirty="0">
              <a:solidFill>
                <a:schemeClr val="bg1"/>
              </a:solidFill>
            </a:rPr>
            <a:t> for </a:t>
          </a:r>
          <a:r>
            <a:rPr lang="fr-FR" sz="1800" kern="1200" dirty="0" err="1">
              <a:solidFill>
                <a:schemeClr val="bg1"/>
              </a:solidFill>
            </a:rPr>
            <a:t>variability</a:t>
          </a:r>
          <a:r>
            <a:rPr lang="fr-FR" sz="1800" kern="1200" dirty="0">
              <a:solidFill>
                <a:schemeClr val="bg1"/>
              </a:solidFill>
            </a:rPr>
            <a:t> </a:t>
          </a:r>
          <a:r>
            <a:rPr lang="fr-FR" sz="1800" kern="1200" dirty="0" err="1">
              <a:solidFill>
                <a:schemeClr val="bg1"/>
              </a:solidFill>
            </a:rPr>
            <a:t>factors</a:t>
          </a:r>
          <a:r>
            <a:rPr lang="fr-FR" sz="1800" kern="1200" dirty="0">
              <a:solidFill>
                <a:schemeClr val="bg1"/>
              </a:solidFill>
            </a:rPr>
            <a:t> </a:t>
          </a:r>
          <a:endParaRPr lang="en-GB" sz="1800" kern="1200" dirty="0">
            <a:solidFill>
              <a:schemeClr val="bg1"/>
            </a:solidFill>
          </a:endParaRPr>
        </a:p>
      </dsp:txBody>
      <dsp:txXfrm>
        <a:off x="0" y="3408892"/>
        <a:ext cx="10077419" cy="1076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9DE65-A987-4959-B0AB-F9894450AF62}">
      <dsp:nvSpPr>
        <dsp:cNvPr id="0" name=""/>
        <dsp:cNvSpPr/>
      </dsp:nvSpPr>
      <dsp:spPr>
        <a:xfrm>
          <a:off x="0" y="442783"/>
          <a:ext cx="9268624" cy="8508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FR" sz="2400" b="1" kern="1200" dirty="0">
              <a:solidFill>
                <a:schemeClr val="bg1"/>
              </a:solidFill>
            </a:rPr>
            <a:t>Plan an </a:t>
          </a:r>
          <a:r>
            <a:rPr lang="fr-FR" sz="2400" b="1" kern="1200" dirty="0" err="1">
              <a:solidFill>
                <a:schemeClr val="bg1"/>
              </a:solidFill>
            </a:rPr>
            <a:t>adapted</a:t>
          </a:r>
          <a:r>
            <a:rPr lang="fr-FR" sz="2400" b="1" kern="1200" dirty="0">
              <a:solidFill>
                <a:schemeClr val="bg1"/>
              </a:solidFill>
            </a:rPr>
            <a:t>, accessible online </a:t>
          </a:r>
          <a:r>
            <a:rPr lang="fr-FR" sz="2400" b="1" kern="1200" dirty="0" err="1">
              <a:solidFill>
                <a:schemeClr val="bg1"/>
              </a:solidFill>
            </a:rPr>
            <a:t>teaching</a:t>
          </a:r>
          <a:endParaRPr lang="en-GB" sz="2400" b="1" kern="1200" dirty="0">
            <a:solidFill>
              <a:schemeClr val="bg1"/>
            </a:solidFill>
          </a:endParaRPr>
        </a:p>
      </dsp:txBody>
      <dsp:txXfrm>
        <a:off x="41535" y="484318"/>
        <a:ext cx="9185554" cy="767777"/>
      </dsp:txXfrm>
    </dsp:sp>
    <dsp:sp modelId="{58FF8166-FBD5-4308-8A6C-8E954FDCDE1C}">
      <dsp:nvSpPr>
        <dsp:cNvPr id="0" name=""/>
        <dsp:cNvSpPr/>
      </dsp:nvSpPr>
      <dsp:spPr>
        <a:xfrm>
          <a:off x="0" y="1349359"/>
          <a:ext cx="9268624" cy="1850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4279" tIns="22860" rIns="128016" bIns="22860" numCol="1" spcCol="1270" anchor="t" anchorCtr="0">
          <a:noAutofit/>
        </a:bodyPr>
        <a:lstStyle/>
        <a:p>
          <a:pPr marL="171450" lvl="1" indent="-171450" algn="l" defTabSz="800100">
            <a:lnSpc>
              <a:spcPct val="90000"/>
            </a:lnSpc>
            <a:spcBef>
              <a:spcPct val="0"/>
            </a:spcBef>
            <a:spcAft>
              <a:spcPct val="20000"/>
            </a:spcAft>
            <a:buFont typeface="Arial" panose="020B0604020202020204" pitchFamily="34" charset="0"/>
            <a:buChar char="•"/>
          </a:pPr>
          <a:r>
            <a:rPr lang="fr-FR" sz="1800" kern="1200" dirty="0" err="1">
              <a:solidFill>
                <a:schemeClr val="bg1"/>
              </a:solidFill>
            </a:rPr>
            <a:t>Appropriate</a:t>
          </a:r>
          <a:r>
            <a:rPr lang="fr-FR" sz="1800" kern="1200" dirty="0">
              <a:solidFill>
                <a:schemeClr val="bg1"/>
              </a:solidFill>
            </a:rPr>
            <a:t> levers </a:t>
          </a:r>
          <a:r>
            <a:rPr lang="fr-FR" sz="1800" kern="1200" dirty="0" err="1">
              <a:solidFill>
                <a:schemeClr val="bg1"/>
              </a:solidFill>
            </a:rPr>
            <a:t>according</a:t>
          </a:r>
          <a:r>
            <a:rPr lang="fr-FR" sz="1800" kern="1200" dirty="0">
              <a:solidFill>
                <a:schemeClr val="bg1"/>
              </a:solidFill>
            </a:rPr>
            <a:t> to </a:t>
          </a:r>
          <a:r>
            <a:rPr lang="fr-FR" sz="1800" kern="1200" dirty="0" err="1">
              <a:solidFill>
                <a:schemeClr val="bg1"/>
              </a:solidFill>
            </a:rPr>
            <a:t>learners</a:t>
          </a:r>
          <a:r>
            <a:rPr lang="fr-FR" sz="1800" kern="1200" dirty="0">
              <a:solidFill>
                <a:schemeClr val="bg1"/>
              </a:solidFill>
            </a:rPr>
            <a:t> and to training </a:t>
          </a:r>
          <a:r>
            <a:rPr lang="fr-FR" sz="1800" kern="1200" dirty="0" err="1">
              <a:solidFill>
                <a:schemeClr val="bg1"/>
              </a:solidFill>
            </a:rPr>
            <a:t>specifications</a:t>
          </a:r>
          <a:endParaRPr lang="en-GB" sz="1800" kern="1200" dirty="0">
            <a:solidFill>
              <a:schemeClr val="bg1"/>
            </a:solidFill>
          </a:endParaRPr>
        </a:p>
        <a:p>
          <a:pPr marL="171450" lvl="1" indent="-171450" algn="l" defTabSz="800100">
            <a:lnSpc>
              <a:spcPct val="90000"/>
            </a:lnSpc>
            <a:spcBef>
              <a:spcPct val="0"/>
            </a:spcBef>
            <a:spcAft>
              <a:spcPct val="20000"/>
            </a:spcAft>
            <a:buFont typeface="Arial" panose="020B0604020202020204" pitchFamily="34" charset="0"/>
            <a:buChar char="•"/>
          </a:pPr>
          <a:r>
            <a:rPr lang="fr-FR" sz="1800" kern="1200" dirty="0">
              <a:solidFill>
                <a:schemeClr val="bg1"/>
              </a:solidFill>
            </a:rPr>
            <a:t>Anticipation of </a:t>
          </a:r>
          <a:r>
            <a:rPr lang="fr-FR" sz="1800" kern="1200" dirty="0" err="1">
              <a:solidFill>
                <a:schemeClr val="bg1"/>
              </a:solidFill>
            </a:rPr>
            <a:t>critical</a:t>
          </a:r>
          <a:r>
            <a:rPr lang="fr-FR" sz="1800" kern="1200" dirty="0">
              <a:solidFill>
                <a:schemeClr val="bg1"/>
              </a:solidFill>
            </a:rPr>
            <a:t> points of </a:t>
          </a:r>
          <a:r>
            <a:rPr lang="fr-FR" sz="1800" kern="1200" dirty="0" err="1">
              <a:solidFill>
                <a:schemeClr val="bg1"/>
              </a:solidFill>
            </a:rPr>
            <a:t>understanding</a:t>
          </a:r>
          <a:r>
            <a:rPr lang="fr-FR" sz="1800" kern="1200" dirty="0">
              <a:solidFill>
                <a:schemeClr val="bg1"/>
              </a:solidFill>
            </a:rPr>
            <a:t> </a:t>
          </a:r>
          <a:r>
            <a:rPr lang="fr-FR" sz="1800" kern="1200" dirty="0" err="1">
              <a:solidFill>
                <a:schemeClr val="bg1"/>
              </a:solidFill>
            </a:rPr>
            <a:t>from</a:t>
          </a:r>
          <a:r>
            <a:rPr lang="fr-FR" sz="1800" kern="1200" dirty="0">
              <a:solidFill>
                <a:schemeClr val="bg1"/>
              </a:solidFill>
            </a:rPr>
            <a:t> </a:t>
          </a:r>
          <a:r>
            <a:rPr lang="fr-FR" sz="1800" kern="1200" dirty="0" err="1">
              <a:solidFill>
                <a:schemeClr val="bg1"/>
              </a:solidFill>
            </a:rPr>
            <a:t>learners</a:t>
          </a:r>
          <a:r>
            <a:rPr lang="fr-FR" sz="1800" kern="1200" dirty="0">
              <a:solidFill>
                <a:schemeClr val="bg1"/>
              </a:solidFill>
            </a:rPr>
            <a:t> perspective</a:t>
          </a:r>
          <a:endParaRPr lang="en-GB" sz="1800" kern="1200" dirty="0">
            <a:solidFill>
              <a:schemeClr val="bg1"/>
            </a:solidFill>
          </a:endParaRPr>
        </a:p>
        <a:p>
          <a:pPr marL="171450" lvl="1" indent="-171450" algn="l" defTabSz="800100">
            <a:lnSpc>
              <a:spcPct val="90000"/>
            </a:lnSpc>
            <a:spcBef>
              <a:spcPct val="0"/>
            </a:spcBef>
            <a:spcAft>
              <a:spcPct val="20000"/>
            </a:spcAft>
            <a:buFont typeface="Arial" panose="020B0604020202020204" pitchFamily="34" charset="0"/>
            <a:buChar char="•"/>
          </a:pPr>
          <a:r>
            <a:rPr lang="fr-FR" sz="1800" kern="1200" dirty="0">
              <a:solidFill>
                <a:schemeClr val="bg1"/>
              </a:solidFill>
            </a:rPr>
            <a:t>Planification of formative and </a:t>
          </a:r>
          <a:r>
            <a:rPr lang="fr-FR" sz="1800" kern="1200" dirty="0" err="1">
              <a:solidFill>
                <a:schemeClr val="bg1"/>
              </a:solidFill>
            </a:rPr>
            <a:t>summative</a:t>
          </a:r>
          <a:r>
            <a:rPr lang="fr-FR" sz="1800" kern="1200" dirty="0">
              <a:solidFill>
                <a:schemeClr val="bg1"/>
              </a:solidFill>
            </a:rPr>
            <a:t> </a:t>
          </a:r>
          <a:r>
            <a:rPr lang="fr-FR" sz="1800" kern="1200" dirty="0" err="1">
              <a:solidFill>
                <a:schemeClr val="bg1"/>
              </a:solidFill>
            </a:rPr>
            <a:t>evaluations</a:t>
          </a:r>
          <a:r>
            <a:rPr lang="fr-FR" sz="1800" kern="1200" dirty="0">
              <a:solidFill>
                <a:schemeClr val="bg1"/>
              </a:solidFill>
            </a:rPr>
            <a:t> </a:t>
          </a:r>
          <a:r>
            <a:rPr lang="fr-FR" sz="1800" kern="1200" dirty="0" err="1">
              <a:solidFill>
                <a:schemeClr val="bg1"/>
              </a:solidFill>
            </a:rPr>
            <a:t>based</a:t>
          </a:r>
          <a:r>
            <a:rPr lang="fr-FR" sz="1800" kern="1200" dirty="0">
              <a:solidFill>
                <a:schemeClr val="bg1"/>
              </a:solidFill>
            </a:rPr>
            <a:t> on training objectives</a:t>
          </a:r>
          <a:endParaRPr lang="en-GB" sz="1800" kern="1200" dirty="0">
            <a:solidFill>
              <a:schemeClr val="bg1"/>
            </a:solidFill>
          </a:endParaRPr>
        </a:p>
        <a:p>
          <a:pPr marL="171450" lvl="1" indent="-171450" algn="l" defTabSz="800100">
            <a:lnSpc>
              <a:spcPct val="90000"/>
            </a:lnSpc>
            <a:spcBef>
              <a:spcPct val="0"/>
            </a:spcBef>
            <a:spcAft>
              <a:spcPct val="20000"/>
            </a:spcAft>
            <a:buFont typeface="Arial" panose="020B0604020202020204" pitchFamily="34" charset="0"/>
            <a:buChar char="•"/>
          </a:pPr>
          <a:r>
            <a:rPr lang="fr-FR" sz="1800" kern="1200" dirty="0" err="1">
              <a:solidFill>
                <a:schemeClr val="bg1"/>
              </a:solidFill>
            </a:rPr>
            <a:t>Synchronous</a:t>
          </a:r>
          <a:r>
            <a:rPr lang="fr-FR" sz="1800" kern="1200" dirty="0">
              <a:solidFill>
                <a:schemeClr val="bg1"/>
              </a:solidFill>
            </a:rPr>
            <a:t> and/or </a:t>
          </a:r>
          <a:r>
            <a:rPr lang="fr-FR" sz="1800" kern="1200" dirty="0" err="1">
              <a:solidFill>
                <a:schemeClr val="bg1"/>
              </a:solidFill>
            </a:rPr>
            <a:t>asynchronous</a:t>
          </a:r>
          <a:r>
            <a:rPr lang="fr-FR" sz="1800" kern="1200" dirty="0">
              <a:solidFill>
                <a:schemeClr val="bg1"/>
              </a:solidFill>
            </a:rPr>
            <a:t> distance </a:t>
          </a:r>
          <a:r>
            <a:rPr lang="fr-FR" sz="1800" kern="1200" dirty="0" err="1">
              <a:solidFill>
                <a:schemeClr val="bg1"/>
              </a:solidFill>
            </a:rPr>
            <a:t>learning</a:t>
          </a:r>
          <a:r>
            <a:rPr lang="fr-FR" sz="1800" kern="1200" dirty="0">
              <a:solidFill>
                <a:schemeClr val="bg1"/>
              </a:solidFill>
            </a:rPr>
            <a:t> </a:t>
          </a:r>
          <a:r>
            <a:rPr lang="fr-FR" sz="1800" kern="1200" dirty="0" err="1">
              <a:solidFill>
                <a:schemeClr val="bg1"/>
              </a:solidFill>
            </a:rPr>
            <a:t>activities</a:t>
          </a:r>
          <a:r>
            <a:rPr lang="fr-FR" sz="1800" kern="1200" dirty="0">
              <a:solidFill>
                <a:schemeClr val="bg1"/>
              </a:solidFill>
            </a:rPr>
            <a:t> </a:t>
          </a:r>
          <a:r>
            <a:rPr lang="fr-FR" sz="1800" kern="1200" dirty="0" err="1">
              <a:solidFill>
                <a:schemeClr val="bg1"/>
              </a:solidFill>
            </a:rPr>
            <a:t>based</a:t>
          </a:r>
          <a:r>
            <a:rPr lang="fr-FR" sz="1800" kern="1200" dirty="0">
              <a:solidFill>
                <a:schemeClr val="bg1"/>
              </a:solidFill>
            </a:rPr>
            <a:t> on training objectives</a:t>
          </a:r>
          <a:endParaRPr lang="en-GB" sz="1800" kern="1200" dirty="0">
            <a:solidFill>
              <a:schemeClr val="bg1"/>
            </a:solidFill>
          </a:endParaRPr>
        </a:p>
        <a:p>
          <a:pPr marL="171450" lvl="1" indent="-171450" algn="l" defTabSz="800100">
            <a:lnSpc>
              <a:spcPct val="90000"/>
            </a:lnSpc>
            <a:spcBef>
              <a:spcPct val="0"/>
            </a:spcBef>
            <a:spcAft>
              <a:spcPct val="20000"/>
            </a:spcAft>
            <a:buFont typeface="Arial" panose="020B0604020202020204" pitchFamily="34" charset="0"/>
            <a:buChar char="•"/>
          </a:pPr>
          <a:r>
            <a:rPr lang="fr-FR" sz="1800" kern="1200" dirty="0" err="1">
              <a:solidFill>
                <a:schemeClr val="bg1"/>
              </a:solidFill>
            </a:rPr>
            <a:t>Definition</a:t>
          </a:r>
          <a:r>
            <a:rPr lang="fr-FR" sz="1800" kern="1200" dirty="0">
              <a:solidFill>
                <a:schemeClr val="bg1"/>
              </a:solidFill>
            </a:rPr>
            <a:t> of </a:t>
          </a:r>
          <a:r>
            <a:rPr lang="fr-FR" sz="1800" kern="1200" dirty="0" err="1">
              <a:solidFill>
                <a:schemeClr val="bg1"/>
              </a:solidFill>
            </a:rPr>
            <a:t>synchronous</a:t>
          </a:r>
          <a:r>
            <a:rPr lang="fr-FR" sz="1800" kern="1200" dirty="0">
              <a:solidFill>
                <a:schemeClr val="bg1"/>
              </a:solidFill>
            </a:rPr>
            <a:t> and/or </a:t>
          </a:r>
          <a:r>
            <a:rPr lang="fr-FR" sz="1800" kern="1200" dirty="0" err="1">
              <a:solidFill>
                <a:schemeClr val="bg1"/>
              </a:solidFill>
            </a:rPr>
            <a:t>asynchronous</a:t>
          </a:r>
          <a:r>
            <a:rPr lang="fr-FR" sz="1800" kern="1200" dirty="0">
              <a:solidFill>
                <a:schemeClr val="bg1"/>
              </a:solidFill>
            </a:rPr>
            <a:t> </a:t>
          </a:r>
          <a:r>
            <a:rPr lang="fr-FR" sz="1800" kern="1200" dirty="0" err="1">
              <a:solidFill>
                <a:schemeClr val="bg1"/>
              </a:solidFill>
            </a:rPr>
            <a:t>tutoring</a:t>
          </a:r>
          <a:r>
            <a:rPr lang="fr-FR" sz="1800" kern="1200" dirty="0">
              <a:solidFill>
                <a:schemeClr val="bg1"/>
              </a:solidFill>
            </a:rPr>
            <a:t> </a:t>
          </a:r>
          <a:r>
            <a:rPr lang="fr-FR" sz="1800" kern="1200" dirty="0" err="1">
              <a:solidFill>
                <a:schemeClr val="bg1"/>
              </a:solidFill>
            </a:rPr>
            <a:t>from</a:t>
          </a:r>
          <a:r>
            <a:rPr lang="fr-FR" sz="1800" kern="1200" dirty="0">
              <a:solidFill>
                <a:schemeClr val="bg1"/>
              </a:solidFill>
            </a:rPr>
            <a:t> the </a:t>
          </a:r>
          <a:r>
            <a:rPr lang="fr-FR" sz="1800" kern="1200" dirty="0" err="1">
              <a:solidFill>
                <a:schemeClr val="bg1"/>
              </a:solidFill>
            </a:rPr>
            <a:t>specifications</a:t>
          </a:r>
          <a:endParaRPr lang="en-GB" sz="1800" kern="1200" dirty="0">
            <a:solidFill>
              <a:schemeClr val="bg1"/>
            </a:solidFill>
          </a:endParaRPr>
        </a:p>
        <a:p>
          <a:pPr marL="171450" lvl="1" indent="-171450" algn="l" defTabSz="800100">
            <a:lnSpc>
              <a:spcPct val="90000"/>
            </a:lnSpc>
            <a:spcBef>
              <a:spcPct val="0"/>
            </a:spcBef>
            <a:spcAft>
              <a:spcPct val="20000"/>
            </a:spcAft>
            <a:buFont typeface="Arial" panose="020B0604020202020204" pitchFamily="34" charset="0"/>
            <a:buChar char="•"/>
          </a:pPr>
          <a:r>
            <a:rPr lang="fr-FR" sz="1800" kern="1200" dirty="0">
              <a:solidFill>
                <a:schemeClr val="bg1"/>
              </a:solidFill>
            </a:rPr>
            <a:t>Progression </a:t>
          </a:r>
          <a:r>
            <a:rPr lang="fr-FR" sz="1800" kern="1200" dirty="0" err="1">
              <a:solidFill>
                <a:schemeClr val="bg1"/>
              </a:solidFill>
            </a:rPr>
            <a:t>tool</a:t>
          </a:r>
          <a:r>
            <a:rPr lang="fr-FR" sz="1800" kern="1200" dirty="0">
              <a:solidFill>
                <a:schemeClr val="bg1"/>
              </a:solidFill>
            </a:rPr>
            <a:t> to monitor </a:t>
          </a:r>
          <a:r>
            <a:rPr lang="fr-FR" sz="1800" kern="1200" dirty="0" err="1">
              <a:solidFill>
                <a:schemeClr val="bg1"/>
              </a:solidFill>
            </a:rPr>
            <a:t>learners</a:t>
          </a:r>
          <a:r>
            <a:rPr lang="fr-FR" sz="1800" kern="1200" dirty="0">
              <a:solidFill>
                <a:schemeClr val="bg1"/>
              </a:solidFill>
            </a:rPr>
            <a:t>' </a:t>
          </a:r>
          <a:r>
            <a:rPr lang="fr-FR" sz="1800" kern="1200" dirty="0" err="1">
              <a:solidFill>
                <a:schemeClr val="bg1"/>
              </a:solidFill>
            </a:rPr>
            <a:t>progress</a:t>
          </a:r>
          <a:r>
            <a:rPr lang="fr-FR" sz="1800" kern="1200" dirty="0">
              <a:solidFill>
                <a:schemeClr val="bg1"/>
              </a:solidFill>
            </a:rPr>
            <a:t> </a:t>
          </a:r>
          <a:endParaRPr lang="en-GB" sz="1800" kern="1200" dirty="0">
            <a:solidFill>
              <a:schemeClr val="bg1"/>
            </a:solidFill>
          </a:endParaRPr>
        </a:p>
      </dsp:txBody>
      <dsp:txXfrm>
        <a:off x="0" y="1349359"/>
        <a:ext cx="9268624" cy="1850062"/>
      </dsp:txXfrm>
    </dsp:sp>
    <dsp:sp modelId="{1818992F-E36A-4CA6-BFB0-0E9DB94125C7}">
      <dsp:nvSpPr>
        <dsp:cNvPr id="0" name=""/>
        <dsp:cNvSpPr/>
      </dsp:nvSpPr>
      <dsp:spPr>
        <a:xfrm>
          <a:off x="0" y="3261935"/>
          <a:ext cx="9268624" cy="7557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FR" sz="2400" b="1" kern="1200" dirty="0" err="1">
              <a:solidFill>
                <a:schemeClr val="bg1"/>
              </a:solidFill>
            </a:rPr>
            <a:t>Evaluate</a:t>
          </a:r>
          <a:r>
            <a:rPr lang="fr-FR" sz="2400" b="1" kern="1200" dirty="0">
              <a:solidFill>
                <a:schemeClr val="bg1"/>
              </a:solidFill>
            </a:rPr>
            <a:t> online </a:t>
          </a:r>
          <a:r>
            <a:rPr lang="fr-FR" sz="2400" b="1" kern="1200" dirty="0" err="1">
              <a:solidFill>
                <a:schemeClr val="bg1"/>
              </a:solidFill>
            </a:rPr>
            <a:t>teaching</a:t>
          </a:r>
          <a:endParaRPr lang="en-GB" sz="2400" b="1" kern="1200" dirty="0">
            <a:solidFill>
              <a:schemeClr val="bg1"/>
            </a:solidFill>
          </a:endParaRPr>
        </a:p>
      </dsp:txBody>
      <dsp:txXfrm>
        <a:off x="36895" y="3298830"/>
        <a:ext cx="9194834" cy="682000"/>
      </dsp:txXfrm>
    </dsp:sp>
    <dsp:sp modelId="{86CF4D44-7E96-4BE2-BCF6-14F9A4D76B25}">
      <dsp:nvSpPr>
        <dsp:cNvPr id="0" name=""/>
        <dsp:cNvSpPr/>
      </dsp:nvSpPr>
      <dsp:spPr>
        <a:xfrm>
          <a:off x="0" y="4167009"/>
          <a:ext cx="9268624"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4279"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fr-FR" sz="1800" kern="1200" dirty="0" err="1">
              <a:solidFill>
                <a:schemeClr val="bg1"/>
              </a:solidFill>
            </a:rPr>
            <a:t>Criteria</a:t>
          </a:r>
          <a:r>
            <a:rPr lang="fr-FR" sz="1800" kern="1200" dirty="0">
              <a:solidFill>
                <a:schemeClr val="bg1"/>
              </a:solidFill>
            </a:rPr>
            <a:t> to </a:t>
          </a:r>
          <a:r>
            <a:rPr lang="fr-FR" sz="1800" kern="1200" dirty="0" err="1">
              <a:solidFill>
                <a:schemeClr val="bg1"/>
              </a:solidFill>
            </a:rPr>
            <a:t>evaluate</a:t>
          </a:r>
          <a:r>
            <a:rPr lang="fr-FR" sz="1800" kern="1200" dirty="0">
              <a:solidFill>
                <a:schemeClr val="bg1"/>
              </a:solidFill>
            </a:rPr>
            <a:t> </a:t>
          </a:r>
          <a:r>
            <a:rPr lang="fr-FR" sz="1800" kern="1200" dirty="0" err="1">
              <a:solidFill>
                <a:schemeClr val="bg1"/>
              </a:solidFill>
            </a:rPr>
            <a:t>accessibility</a:t>
          </a:r>
          <a:r>
            <a:rPr lang="fr-FR" sz="1800" kern="1200" dirty="0">
              <a:solidFill>
                <a:schemeClr val="bg1"/>
              </a:solidFill>
            </a:rPr>
            <a:t> in the training</a:t>
          </a:r>
          <a:endParaRPr lang="en-GB" sz="1800" kern="1200" dirty="0">
            <a:solidFill>
              <a:schemeClr val="bg1"/>
            </a:solidFill>
          </a:endParaRPr>
        </a:p>
        <a:p>
          <a:pPr marL="171450" lvl="1" indent="-171450" algn="l" defTabSz="800100">
            <a:lnSpc>
              <a:spcPct val="90000"/>
            </a:lnSpc>
            <a:spcBef>
              <a:spcPct val="0"/>
            </a:spcBef>
            <a:spcAft>
              <a:spcPct val="20000"/>
            </a:spcAft>
            <a:buChar char="•"/>
          </a:pPr>
          <a:r>
            <a:rPr lang="fr-FR" sz="1800" kern="1200" dirty="0" err="1">
              <a:solidFill>
                <a:schemeClr val="bg1"/>
              </a:solidFill>
            </a:rPr>
            <a:t>Evaluate</a:t>
          </a:r>
          <a:r>
            <a:rPr lang="fr-FR" sz="1800" kern="1200" dirty="0">
              <a:solidFill>
                <a:schemeClr val="bg1"/>
              </a:solidFill>
            </a:rPr>
            <a:t> the </a:t>
          </a:r>
          <a:r>
            <a:rPr lang="fr-FR" sz="1800" kern="1200" dirty="0" err="1">
              <a:solidFill>
                <a:schemeClr val="bg1"/>
              </a:solidFill>
            </a:rPr>
            <a:t>pedagogical</a:t>
          </a:r>
          <a:r>
            <a:rPr lang="fr-FR" sz="1800" kern="1200" dirty="0">
              <a:solidFill>
                <a:schemeClr val="bg1"/>
              </a:solidFill>
            </a:rPr>
            <a:t> scenario</a:t>
          </a:r>
          <a:endParaRPr lang="en-GB" sz="1800" kern="1200" dirty="0">
            <a:solidFill>
              <a:schemeClr val="bg1"/>
            </a:solidFill>
          </a:endParaRPr>
        </a:p>
      </dsp:txBody>
      <dsp:txXfrm>
        <a:off x="0" y="4167009"/>
        <a:ext cx="9268624" cy="1076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7693EA-586F-4290-9242-6B8CE6E5B74B}">
      <dsp:nvSpPr>
        <dsp:cNvPr id="0" name=""/>
        <dsp:cNvSpPr/>
      </dsp:nvSpPr>
      <dsp:spPr>
        <a:xfrm>
          <a:off x="0" y="684248"/>
          <a:ext cx="8885044" cy="8263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FR" sz="2400" b="1" kern="1200" dirty="0" err="1">
              <a:solidFill>
                <a:schemeClr val="bg1"/>
              </a:solidFill>
            </a:rPr>
            <a:t>Create</a:t>
          </a:r>
          <a:r>
            <a:rPr lang="fr-FR" sz="2400" b="1" kern="1200" dirty="0">
              <a:solidFill>
                <a:schemeClr val="bg1"/>
              </a:solidFill>
            </a:rPr>
            <a:t> accessible online </a:t>
          </a:r>
          <a:r>
            <a:rPr lang="fr-FR" sz="2400" b="1" kern="1200" dirty="0" err="1">
              <a:solidFill>
                <a:schemeClr val="bg1"/>
              </a:solidFill>
            </a:rPr>
            <a:t>materials</a:t>
          </a:r>
          <a:endParaRPr lang="en-GB" sz="2400" b="1" kern="1200" dirty="0">
            <a:solidFill>
              <a:schemeClr val="bg1"/>
            </a:solidFill>
          </a:endParaRPr>
        </a:p>
      </dsp:txBody>
      <dsp:txXfrm>
        <a:off x="40338" y="724586"/>
        <a:ext cx="8804368" cy="745652"/>
      </dsp:txXfrm>
    </dsp:sp>
    <dsp:sp modelId="{C9D66C4D-C246-4C95-9B37-AE83AD4D09FC}">
      <dsp:nvSpPr>
        <dsp:cNvPr id="0" name=""/>
        <dsp:cNvSpPr/>
      </dsp:nvSpPr>
      <dsp:spPr>
        <a:xfrm>
          <a:off x="0" y="1622048"/>
          <a:ext cx="8885044"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210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fr-FR" sz="1800" kern="1200" dirty="0">
              <a:solidFill>
                <a:schemeClr val="bg1"/>
              </a:solidFill>
            </a:rPr>
            <a:t>Accessible </a:t>
          </a:r>
          <a:r>
            <a:rPr lang="fr-FR" sz="1800" kern="1200" dirty="0" err="1">
              <a:solidFill>
                <a:schemeClr val="bg1"/>
              </a:solidFill>
            </a:rPr>
            <a:t>synchronous</a:t>
          </a:r>
          <a:r>
            <a:rPr lang="fr-FR" sz="1800" kern="1200" dirty="0">
              <a:solidFill>
                <a:schemeClr val="bg1"/>
              </a:solidFill>
            </a:rPr>
            <a:t> and/or </a:t>
          </a:r>
          <a:r>
            <a:rPr lang="fr-FR" sz="1800" kern="1200" dirty="0" err="1">
              <a:solidFill>
                <a:schemeClr val="bg1"/>
              </a:solidFill>
            </a:rPr>
            <a:t>asynchronous</a:t>
          </a:r>
          <a:r>
            <a:rPr lang="fr-FR" sz="1800" kern="1200" dirty="0">
              <a:solidFill>
                <a:schemeClr val="bg1"/>
              </a:solidFill>
            </a:rPr>
            <a:t> </a:t>
          </a:r>
          <a:r>
            <a:rPr lang="fr-FR" sz="1800" kern="1200" dirty="0" err="1">
              <a:solidFill>
                <a:schemeClr val="bg1"/>
              </a:solidFill>
            </a:rPr>
            <a:t>pedagogical</a:t>
          </a:r>
          <a:r>
            <a:rPr lang="fr-FR" sz="1800" kern="1200" dirty="0">
              <a:solidFill>
                <a:schemeClr val="bg1"/>
              </a:solidFill>
            </a:rPr>
            <a:t> </a:t>
          </a:r>
          <a:r>
            <a:rPr lang="fr-FR" sz="1800" kern="1200" dirty="0" err="1">
              <a:solidFill>
                <a:schemeClr val="bg1"/>
              </a:solidFill>
            </a:rPr>
            <a:t>activities</a:t>
          </a:r>
          <a:r>
            <a:rPr lang="fr-FR" sz="1800" kern="1200" dirty="0">
              <a:solidFill>
                <a:schemeClr val="bg1"/>
              </a:solidFill>
            </a:rPr>
            <a:t> </a:t>
          </a:r>
          <a:endParaRPr lang="en-GB" sz="1800" kern="1200" dirty="0">
            <a:solidFill>
              <a:schemeClr val="bg1"/>
            </a:solidFill>
          </a:endParaRPr>
        </a:p>
        <a:p>
          <a:pPr marL="171450" lvl="1" indent="-171450" algn="l" defTabSz="800100">
            <a:lnSpc>
              <a:spcPct val="90000"/>
            </a:lnSpc>
            <a:spcBef>
              <a:spcPct val="0"/>
            </a:spcBef>
            <a:spcAft>
              <a:spcPct val="20000"/>
            </a:spcAft>
            <a:buChar char="•"/>
          </a:pPr>
          <a:r>
            <a:rPr lang="fr-FR" sz="1800" kern="1200" dirty="0">
              <a:solidFill>
                <a:schemeClr val="bg1"/>
              </a:solidFill>
            </a:rPr>
            <a:t>Accessible </a:t>
          </a:r>
          <a:r>
            <a:rPr lang="fr-FR" sz="1800" kern="1200" dirty="0" err="1">
              <a:solidFill>
                <a:schemeClr val="bg1"/>
              </a:solidFill>
            </a:rPr>
            <a:t>pedagogical</a:t>
          </a:r>
          <a:r>
            <a:rPr lang="fr-FR" sz="1800" kern="1200" dirty="0">
              <a:solidFill>
                <a:schemeClr val="bg1"/>
              </a:solidFill>
            </a:rPr>
            <a:t> collaborative </a:t>
          </a:r>
          <a:r>
            <a:rPr lang="fr-FR" sz="1800" kern="1200" dirty="0" err="1">
              <a:solidFill>
                <a:schemeClr val="bg1"/>
              </a:solidFill>
            </a:rPr>
            <a:t>activities</a:t>
          </a:r>
          <a:r>
            <a:rPr lang="fr-FR" sz="1800" kern="1200" dirty="0">
              <a:solidFill>
                <a:schemeClr val="bg1"/>
              </a:solidFill>
            </a:rPr>
            <a:t> </a:t>
          </a:r>
          <a:endParaRPr lang="en-GB" sz="1800" kern="1200" dirty="0">
            <a:solidFill>
              <a:schemeClr val="bg1"/>
            </a:solidFill>
          </a:endParaRPr>
        </a:p>
        <a:p>
          <a:pPr marL="171450" lvl="1" indent="-171450" algn="l" defTabSz="800100">
            <a:lnSpc>
              <a:spcPct val="90000"/>
            </a:lnSpc>
            <a:spcBef>
              <a:spcPct val="0"/>
            </a:spcBef>
            <a:spcAft>
              <a:spcPct val="20000"/>
            </a:spcAft>
            <a:buChar char="•"/>
          </a:pPr>
          <a:r>
            <a:rPr lang="fr-FR" sz="1800" kern="1200" dirty="0" err="1">
              <a:solidFill>
                <a:schemeClr val="bg1"/>
              </a:solidFill>
            </a:rPr>
            <a:t>Synchronous</a:t>
          </a:r>
          <a:r>
            <a:rPr lang="fr-FR" sz="1800" kern="1200" dirty="0">
              <a:solidFill>
                <a:schemeClr val="bg1"/>
              </a:solidFill>
            </a:rPr>
            <a:t> and/or </a:t>
          </a:r>
          <a:r>
            <a:rPr lang="fr-FR" sz="1800" kern="1200" dirty="0" err="1">
              <a:solidFill>
                <a:schemeClr val="bg1"/>
              </a:solidFill>
            </a:rPr>
            <a:t>asynchronous</a:t>
          </a:r>
          <a:r>
            <a:rPr lang="fr-FR" sz="1800" kern="1200" dirty="0">
              <a:solidFill>
                <a:schemeClr val="bg1"/>
              </a:solidFill>
            </a:rPr>
            <a:t> </a:t>
          </a:r>
          <a:r>
            <a:rPr lang="fr-FR" sz="1800" kern="1200" dirty="0" err="1">
              <a:solidFill>
                <a:schemeClr val="bg1"/>
              </a:solidFill>
            </a:rPr>
            <a:t>evaluations</a:t>
          </a:r>
          <a:r>
            <a:rPr lang="fr-FR" sz="1800" kern="1200" dirty="0">
              <a:solidFill>
                <a:schemeClr val="bg1"/>
              </a:solidFill>
            </a:rPr>
            <a:t> </a:t>
          </a:r>
          <a:r>
            <a:rPr lang="fr-FR" sz="1800" kern="1200" dirty="0" err="1">
              <a:solidFill>
                <a:schemeClr val="bg1"/>
              </a:solidFill>
            </a:rPr>
            <a:t>linked</a:t>
          </a:r>
          <a:r>
            <a:rPr lang="fr-FR" sz="1800" kern="1200" dirty="0">
              <a:solidFill>
                <a:schemeClr val="bg1"/>
              </a:solidFill>
            </a:rPr>
            <a:t> to the progression </a:t>
          </a:r>
          <a:r>
            <a:rPr lang="fr-FR" sz="1800" kern="1200" dirty="0" err="1">
              <a:solidFill>
                <a:schemeClr val="bg1"/>
              </a:solidFill>
            </a:rPr>
            <a:t>tool</a:t>
          </a:r>
          <a:endParaRPr lang="en-GB" sz="1800" kern="1200" dirty="0">
            <a:solidFill>
              <a:schemeClr val="bg1"/>
            </a:solidFill>
          </a:endParaRPr>
        </a:p>
      </dsp:txBody>
      <dsp:txXfrm>
        <a:off x="0" y="1622048"/>
        <a:ext cx="8885044" cy="1076400"/>
      </dsp:txXfrm>
    </dsp:sp>
    <dsp:sp modelId="{A5BFFC15-3CBD-4F6C-B3C4-76C7B4AD9968}">
      <dsp:nvSpPr>
        <dsp:cNvPr id="0" name=""/>
        <dsp:cNvSpPr/>
      </dsp:nvSpPr>
      <dsp:spPr>
        <a:xfrm>
          <a:off x="0" y="2676189"/>
          <a:ext cx="8885044" cy="9028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FR" sz="2400" b="1" kern="1200" dirty="0">
              <a:solidFill>
                <a:schemeClr val="bg1"/>
              </a:solidFill>
            </a:rPr>
            <a:t>Design an accessible online </a:t>
          </a:r>
          <a:r>
            <a:rPr lang="fr-FR" sz="2400" b="1" kern="1200" dirty="0" err="1">
              <a:solidFill>
                <a:schemeClr val="bg1"/>
              </a:solidFill>
            </a:rPr>
            <a:t>path</a:t>
          </a:r>
          <a:endParaRPr lang="en-GB" sz="2400" b="1" kern="1200" dirty="0">
            <a:solidFill>
              <a:schemeClr val="bg1"/>
            </a:solidFill>
          </a:endParaRPr>
        </a:p>
      </dsp:txBody>
      <dsp:txXfrm>
        <a:off x="44074" y="2720263"/>
        <a:ext cx="8796896" cy="814705"/>
      </dsp:txXfrm>
    </dsp:sp>
    <dsp:sp modelId="{7958ABFF-732C-402A-B846-EC390902E4B8}">
      <dsp:nvSpPr>
        <dsp:cNvPr id="0" name=""/>
        <dsp:cNvSpPr/>
      </dsp:nvSpPr>
      <dsp:spPr>
        <a:xfrm>
          <a:off x="0" y="3634739"/>
          <a:ext cx="8885044" cy="1244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210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fr-FR" sz="1800" kern="1200" dirty="0" err="1">
              <a:solidFill>
                <a:schemeClr val="bg1"/>
              </a:solidFill>
            </a:rPr>
            <a:t>Organize</a:t>
          </a:r>
          <a:r>
            <a:rPr lang="fr-FR" sz="1800" kern="1200" dirty="0">
              <a:solidFill>
                <a:schemeClr val="bg1"/>
              </a:solidFill>
            </a:rPr>
            <a:t> </a:t>
          </a:r>
          <a:r>
            <a:rPr lang="fr-FR" sz="1800" kern="1200" dirty="0" err="1">
              <a:solidFill>
                <a:schemeClr val="bg1"/>
              </a:solidFill>
            </a:rPr>
            <a:t>materials</a:t>
          </a:r>
          <a:r>
            <a:rPr lang="fr-FR" sz="1800" kern="1200" dirty="0">
              <a:solidFill>
                <a:schemeClr val="bg1"/>
              </a:solidFill>
            </a:rPr>
            <a:t>, </a:t>
          </a:r>
          <a:r>
            <a:rPr lang="fr-FR" sz="1800" kern="1200" dirty="0" err="1">
              <a:solidFill>
                <a:schemeClr val="bg1"/>
              </a:solidFill>
            </a:rPr>
            <a:t>pedagogical</a:t>
          </a:r>
          <a:r>
            <a:rPr lang="fr-FR" sz="1800" kern="1200" dirty="0">
              <a:solidFill>
                <a:schemeClr val="bg1"/>
              </a:solidFill>
            </a:rPr>
            <a:t> </a:t>
          </a:r>
          <a:r>
            <a:rPr lang="fr-FR" sz="1800" kern="1200" dirty="0" err="1">
              <a:solidFill>
                <a:schemeClr val="bg1"/>
              </a:solidFill>
            </a:rPr>
            <a:t>activities</a:t>
          </a:r>
          <a:r>
            <a:rPr lang="fr-FR" sz="1800" kern="1200" dirty="0">
              <a:solidFill>
                <a:schemeClr val="bg1"/>
              </a:solidFill>
            </a:rPr>
            <a:t> and </a:t>
          </a:r>
          <a:r>
            <a:rPr lang="fr-FR" sz="1800" kern="1200" dirty="0" err="1">
              <a:solidFill>
                <a:schemeClr val="bg1"/>
              </a:solidFill>
            </a:rPr>
            <a:t>evaluations</a:t>
          </a:r>
          <a:r>
            <a:rPr lang="fr-FR" sz="1800" kern="1200" dirty="0">
              <a:solidFill>
                <a:schemeClr val="bg1"/>
              </a:solidFill>
            </a:rPr>
            <a:t> in the LMS</a:t>
          </a:r>
          <a:endParaRPr lang="en-GB" sz="1800" kern="1200" dirty="0">
            <a:solidFill>
              <a:schemeClr val="bg1"/>
            </a:solidFill>
          </a:endParaRPr>
        </a:p>
        <a:p>
          <a:pPr marL="171450" lvl="1" indent="-171450" algn="l" defTabSz="800100">
            <a:lnSpc>
              <a:spcPct val="90000"/>
            </a:lnSpc>
            <a:spcBef>
              <a:spcPct val="0"/>
            </a:spcBef>
            <a:spcAft>
              <a:spcPct val="20000"/>
            </a:spcAft>
            <a:buChar char="•"/>
          </a:pPr>
          <a:r>
            <a:rPr lang="fr-FR" sz="1800" kern="1200" dirty="0">
              <a:solidFill>
                <a:schemeClr val="bg1"/>
              </a:solidFill>
            </a:rPr>
            <a:t>Explicit objectives and duration mentions in </a:t>
          </a:r>
          <a:r>
            <a:rPr lang="fr-FR" sz="1800" kern="1200" dirty="0" err="1">
              <a:solidFill>
                <a:schemeClr val="bg1"/>
              </a:solidFill>
            </a:rPr>
            <a:t>activities</a:t>
          </a:r>
          <a:r>
            <a:rPr lang="fr-FR" sz="1800" kern="1200" dirty="0">
              <a:solidFill>
                <a:schemeClr val="bg1"/>
              </a:solidFill>
            </a:rPr>
            <a:t> and </a:t>
          </a:r>
          <a:r>
            <a:rPr lang="fr-FR" sz="1800" kern="1200" dirty="0" err="1">
              <a:solidFill>
                <a:schemeClr val="bg1"/>
              </a:solidFill>
            </a:rPr>
            <a:t>evaluations</a:t>
          </a:r>
          <a:endParaRPr lang="en-GB" sz="1800" kern="1200" dirty="0">
            <a:solidFill>
              <a:schemeClr val="bg1"/>
            </a:solidFill>
          </a:endParaRPr>
        </a:p>
        <a:p>
          <a:pPr marL="171450" lvl="1" indent="-171450" algn="l" defTabSz="800100">
            <a:lnSpc>
              <a:spcPct val="90000"/>
            </a:lnSpc>
            <a:spcBef>
              <a:spcPct val="0"/>
            </a:spcBef>
            <a:spcAft>
              <a:spcPct val="20000"/>
            </a:spcAft>
            <a:buChar char="•"/>
          </a:pPr>
          <a:r>
            <a:rPr lang="fr-FR" sz="1800" kern="1200" dirty="0" err="1">
              <a:solidFill>
                <a:schemeClr val="bg1"/>
              </a:solidFill>
            </a:rPr>
            <a:t>Educational</a:t>
          </a:r>
          <a:r>
            <a:rPr lang="fr-FR" sz="1800" kern="1200" dirty="0">
              <a:solidFill>
                <a:schemeClr val="bg1"/>
              </a:solidFill>
            </a:rPr>
            <a:t> instructions (</a:t>
          </a:r>
          <a:r>
            <a:rPr lang="fr-FR" sz="1800" kern="1200" dirty="0" err="1">
              <a:solidFill>
                <a:schemeClr val="bg1"/>
              </a:solidFill>
            </a:rPr>
            <a:t>what</a:t>
          </a:r>
          <a:r>
            <a:rPr lang="fr-FR" sz="1800" kern="1200" dirty="0">
              <a:solidFill>
                <a:schemeClr val="bg1"/>
              </a:solidFill>
            </a:rPr>
            <a:t> to do?) and </a:t>
          </a:r>
          <a:r>
            <a:rPr lang="fr-FR" sz="1800" kern="1200" dirty="0" err="1">
              <a:solidFill>
                <a:schemeClr val="bg1"/>
              </a:solidFill>
            </a:rPr>
            <a:t>technical</a:t>
          </a:r>
          <a:r>
            <a:rPr lang="fr-FR" sz="1800" kern="1200" dirty="0">
              <a:solidFill>
                <a:schemeClr val="bg1"/>
              </a:solidFill>
            </a:rPr>
            <a:t> instructions (how to do?) </a:t>
          </a:r>
          <a:endParaRPr lang="en-GB" sz="1800" kern="1200" dirty="0">
            <a:solidFill>
              <a:schemeClr val="bg1"/>
            </a:solidFill>
          </a:endParaRPr>
        </a:p>
        <a:p>
          <a:pPr marL="171450" lvl="1" indent="-171450" algn="l" defTabSz="800100">
            <a:lnSpc>
              <a:spcPct val="90000"/>
            </a:lnSpc>
            <a:spcBef>
              <a:spcPct val="0"/>
            </a:spcBef>
            <a:spcAft>
              <a:spcPct val="20000"/>
            </a:spcAft>
            <a:buChar char="•"/>
          </a:pPr>
          <a:r>
            <a:rPr lang="fr-FR" sz="1800" kern="1200" dirty="0">
              <a:solidFill>
                <a:schemeClr val="bg1"/>
              </a:solidFill>
            </a:rPr>
            <a:t>Relevance of the contents on the basis of the </a:t>
          </a:r>
          <a:r>
            <a:rPr lang="fr-FR" sz="1800" kern="1200" dirty="0" err="1">
              <a:solidFill>
                <a:schemeClr val="bg1"/>
              </a:solidFill>
            </a:rPr>
            <a:t>accessibility</a:t>
          </a:r>
          <a:r>
            <a:rPr lang="fr-FR" sz="1800" kern="1200" dirty="0">
              <a:solidFill>
                <a:schemeClr val="bg1"/>
              </a:solidFill>
            </a:rPr>
            <a:t> </a:t>
          </a:r>
          <a:r>
            <a:rPr lang="fr-FR" sz="1800" kern="1200" dirty="0" err="1">
              <a:solidFill>
                <a:schemeClr val="bg1"/>
              </a:solidFill>
            </a:rPr>
            <a:t>criteria</a:t>
          </a:r>
          <a:r>
            <a:rPr lang="fr-FR" sz="1800" kern="1200" dirty="0">
              <a:solidFill>
                <a:schemeClr val="bg1"/>
              </a:solidFill>
            </a:rPr>
            <a:t> </a:t>
          </a:r>
          <a:endParaRPr lang="en-GB" sz="1800" kern="1200" dirty="0">
            <a:solidFill>
              <a:schemeClr val="bg1"/>
            </a:solidFill>
          </a:endParaRPr>
        </a:p>
      </dsp:txBody>
      <dsp:txXfrm>
        <a:off x="0" y="3634739"/>
        <a:ext cx="8885044" cy="12445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FC0E0-02D8-414D-A568-F000D53518A2}">
      <dsp:nvSpPr>
        <dsp:cNvPr id="0" name=""/>
        <dsp:cNvSpPr/>
      </dsp:nvSpPr>
      <dsp:spPr>
        <a:xfrm>
          <a:off x="0" y="498962"/>
          <a:ext cx="9514839" cy="5994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FR" sz="2400" b="1" kern="1200" dirty="0" err="1">
              <a:solidFill>
                <a:schemeClr val="bg1"/>
              </a:solidFill>
            </a:rPr>
            <a:t>Organize</a:t>
          </a:r>
          <a:r>
            <a:rPr lang="fr-FR" sz="2400" b="1" kern="1200" dirty="0">
              <a:solidFill>
                <a:schemeClr val="bg1"/>
              </a:solidFill>
            </a:rPr>
            <a:t> the distant </a:t>
          </a:r>
          <a:r>
            <a:rPr lang="fr-FR" sz="2400" b="1" kern="1200" dirty="0" err="1">
              <a:solidFill>
                <a:schemeClr val="bg1"/>
              </a:solidFill>
            </a:rPr>
            <a:t>presence</a:t>
          </a:r>
          <a:endParaRPr lang="en-GB" sz="2400" b="1" kern="1200" dirty="0">
            <a:solidFill>
              <a:schemeClr val="bg1"/>
            </a:solidFill>
          </a:endParaRPr>
        </a:p>
      </dsp:txBody>
      <dsp:txXfrm>
        <a:off x="29264" y="528226"/>
        <a:ext cx="9456311" cy="540940"/>
      </dsp:txXfrm>
    </dsp:sp>
    <dsp:sp modelId="{C934AF3C-94B9-4974-8A4E-AFF99E0C5E79}">
      <dsp:nvSpPr>
        <dsp:cNvPr id="0" name=""/>
        <dsp:cNvSpPr/>
      </dsp:nvSpPr>
      <dsp:spPr>
        <a:xfrm>
          <a:off x="0" y="1221136"/>
          <a:ext cx="9514839" cy="1244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2096"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fr-FR" sz="1800" kern="1200" dirty="0" err="1">
              <a:solidFill>
                <a:schemeClr val="bg1"/>
              </a:solidFill>
            </a:rPr>
            <a:t>Organize</a:t>
          </a:r>
          <a:r>
            <a:rPr lang="fr-FR" sz="1800" kern="1200" dirty="0">
              <a:solidFill>
                <a:schemeClr val="bg1"/>
              </a:solidFill>
            </a:rPr>
            <a:t> and support group </a:t>
          </a:r>
          <a:r>
            <a:rPr lang="fr-FR" sz="1800" kern="1200" dirty="0" err="1">
              <a:solidFill>
                <a:schemeClr val="bg1"/>
              </a:solidFill>
            </a:rPr>
            <a:t>dynamics</a:t>
          </a:r>
          <a:r>
            <a:rPr lang="fr-FR" sz="1800" kern="1200" dirty="0">
              <a:solidFill>
                <a:schemeClr val="bg1"/>
              </a:solidFill>
            </a:rPr>
            <a:t> </a:t>
          </a:r>
          <a:r>
            <a:rPr lang="fr-FR" sz="1800" kern="1200" dirty="0" err="1">
              <a:solidFill>
                <a:schemeClr val="bg1"/>
              </a:solidFill>
            </a:rPr>
            <a:t>remotely</a:t>
          </a:r>
          <a:r>
            <a:rPr lang="fr-FR" sz="1800" kern="1200" dirty="0">
              <a:solidFill>
                <a:schemeClr val="bg1"/>
              </a:solidFill>
            </a:rPr>
            <a:t> </a:t>
          </a:r>
          <a:endParaRPr lang="en-GB" sz="1800" kern="1200" dirty="0">
            <a:solidFill>
              <a:schemeClr val="bg1"/>
            </a:solidFill>
          </a:endParaRPr>
        </a:p>
        <a:p>
          <a:pPr marL="171450" lvl="1" indent="-171450" algn="l" defTabSz="800100">
            <a:lnSpc>
              <a:spcPct val="90000"/>
            </a:lnSpc>
            <a:spcBef>
              <a:spcPct val="0"/>
            </a:spcBef>
            <a:spcAft>
              <a:spcPct val="20000"/>
            </a:spcAft>
            <a:buChar char="•"/>
          </a:pPr>
          <a:r>
            <a:rPr lang="fr-FR" sz="1800" kern="1200" dirty="0" err="1">
              <a:solidFill>
                <a:schemeClr val="bg1"/>
              </a:solidFill>
            </a:rPr>
            <a:t>Explain</a:t>
          </a:r>
          <a:r>
            <a:rPr lang="fr-FR" sz="1800" kern="1200" dirty="0">
              <a:solidFill>
                <a:schemeClr val="bg1"/>
              </a:solidFill>
            </a:rPr>
            <a:t> objectives, </a:t>
          </a:r>
          <a:r>
            <a:rPr lang="fr-FR" sz="1800" kern="1200" dirty="0" err="1">
              <a:solidFill>
                <a:schemeClr val="bg1"/>
              </a:solidFill>
            </a:rPr>
            <a:t>activities</a:t>
          </a:r>
          <a:r>
            <a:rPr lang="fr-FR" sz="1800" kern="1200" dirty="0">
              <a:solidFill>
                <a:schemeClr val="bg1"/>
              </a:solidFill>
            </a:rPr>
            <a:t> and </a:t>
          </a:r>
          <a:r>
            <a:rPr lang="fr-FR" sz="1800" kern="1200" dirty="0" err="1">
              <a:solidFill>
                <a:schemeClr val="bg1"/>
              </a:solidFill>
            </a:rPr>
            <a:t>requested</a:t>
          </a:r>
          <a:r>
            <a:rPr lang="fr-FR" sz="1800" kern="1200" dirty="0">
              <a:solidFill>
                <a:schemeClr val="bg1"/>
              </a:solidFill>
            </a:rPr>
            <a:t> </a:t>
          </a:r>
          <a:r>
            <a:rPr lang="fr-FR" sz="1800" kern="1200" dirty="0" err="1">
              <a:solidFill>
                <a:schemeClr val="bg1"/>
              </a:solidFill>
            </a:rPr>
            <a:t>knowledges</a:t>
          </a:r>
          <a:endParaRPr lang="en-GB" sz="1800" kern="1200" dirty="0">
            <a:solidFill>
              <a:schemeClr val="bg1"/>
            </a:solidFill>
          </a:endParaRPr>
        </a:p>
        <a:p>
          <a:pPr marL="171450" lvl="1" indent="-171450" algn="l" defTabSz="800100">
            <a:lnSpc>
              <a:spcPct val="90000"/>
            </a:lnSpc>
            <a:spcBef>
              <a:spcPct val="0"/>
            </a:spcBef>
            <a:spcAft>
              <a:spcPct val="20000"/>
            </a:spcAft>
            <a:buChar char="•"/>
          </a:pPr>
          <a:r>
            <a:rPr lang="fr-FR" sz="1800" kern="1200" dirty="0" err="1">
              <a:solidFill>
                <a:schemeClr val="bg1"/>
              </a:solidFill>
            </a:rPr>
            <a:t>Organize</a:t>
          </a:r>
          <a:r>
            <a:rPr lang="fr-FR" sz="1800" kern="1200" dirty="0">
              <a:solidFill>
                <a:schemeClr val="bg1"/>
              </a:solidFill>
            </a:rPr>
            <a:t> collaborative </a:t>
          </a:r>
          <a:r>
            <a:rPr lang="fr-FR" sz="1800" kern="1200" dirty="0" err="1">
              <a:solidFill>
                <a:schemeClr val="bg1"/>
              </a:solidFill>
            </a:rPr>
            <a:t>work</a:t>
          </a:r>
          <a:endParaRPr lang="en-GB" sz="1800" kern="1200" dirty="0">
            <a:solidFill>
              <a:schemeClr val="bg1"/>
            </a:solidFill>
          </a:endParaRPr>
        </a:p>
        <a:p>
          <a:pPr marL="171450" lvl="1" indent="-171450" algn="l" defTabSz="800100">
            <a:lnSpc>
              <a:spcPct val="90000"/>
            </a:lnSpc>
            <a:spcBef>
              <a:spcPct val="0"/>
            </a:spcBef>
            <a:spcAft>
              <a:spcPct val="20000"/>
            </a:spcAft>
            <a:buChar char="•"/>
          </a:pPr>
          <a:r>
            <a:rPr lang="fr-FR" sz="1800" kern="1200" dirty="0">
              <a:solidFill>
                <a:schemeClr val="bg1"/>
              </a:solidFill>
            </a:rPr>
            <a:t>Feedbacks </a:t>
          </a:r>
          <a:r>
            <a:rPr lang="fr-FR" sz="1800" kern="1200" dirty="0" err="1">
              <a:solidFill>
                <a:schemeClr val="bg1"/>
              </a:solidFill>
            </a:rPr>
            <a:t>from</a:t>
          </a:r>
          <a:r>
            <a:rPr lang="fr-FR" sz="1800" kern="1200" dirty="0">
              <a:solidFill>
                <a:schemeClr val="bg1"/>
              </a:solidFill>
            </a:rPr>
            <a:t> </a:t>
          </a:r>
          <a:r>
            <a:rPr lang="fr-FR" sz="1800" kern="1200" dirty="0" err="1">
              <a:solidFill>
                <a:schemeClr val="bg1"/>
              </a:solidFill>
            </a:rPr>
            <a:t>trainers</a:t>
          </a:r>
          <a:r>
            <a:rPr lang="fr-FR" sz="1800" kern="1200" dirty="0">
              <a:solidFill>
                <a:schemeClr val="bg1"/>
              </a:solidFill>
            </a:rPr>
            <a:t> and </a:t>
          </a:r>
          <a:r>
            <a:rPr lang="fr-FR" sz="1800" kern="1200" dirty="0" err="1">
              <a:solidFill>
                <a:schemeClr val="bg1"/>
              </a:solidFill>
            </a:rPr>
            <a:t>learners</a:t>
          </a:r>
          <a:r>
            <a:rPr lang="fr-FR" sz="1800" kern="1200" dirty="0">
              <a:solidFill>
                <a:schemeClr val="bg1"/>
              </a:solidFill>
            </a:rPr>
            <a:t> to </a:t>
          </a:r>
          <a:r>
            <a:rPr lang="fr-FR" sz="1800" kern="1200" dirty="0" err="1">
              <a:solidFill>
                <a:schemeClr val="bg1"/>
              </a:solidFill>
            </a:rPr>
            <a:t>secure</a:t>
          </a:r>
          <a:r>
            <a:rPr lang="fr-FR" sz="1800" kern="1200" dirty="0">
              <a:solidFill>
                <a:schemeClr val="bg1"/>
              </a:solidFill>
            </a:rPr>
            <a:t> the </a:t>
          </a:r>
          <a:r>
            <a:rPr lang="fr-FR" sz="1800" kern="1200" dirty="0" err="1">
              <a:solidFill>
                <a:schemeClr val="bg1"/>
              </a:solidFill>
            </a:rPr>
            <a:t>learners</a:t>
          </a:r>
          <a:endParaRPr lang="en-GB" sz="1800" kern="1200" dirty="0">
            <a:solidFill>
              <a:schemeClr val="bg1"/>
            </a:solidFill>
          </a:endParaRPr>
        </a:p>
      </dsp:txBody>
      <dsp:txXfrm>
        <a:off x="0" y="1221136"/>
        <a:ext cx="9514839" cy="1244587"/>
      </dsp:txXfrm>
    </dsp:sp>
    <dsp:sp modelId="{C9B8C584-555C-43A5-B5BB-E4BE35895A0C}">
      <dsp:nvSpPr>
        <dsp:cNvPr id="0" name=""/>
        <dsp:cNvSpPr/>
      </dsp:nvSpPr>
      <dsp:spPr>
        <a:xfrm>
          <a:off x="0" y="2543745"/>
          <a:ext cx="9514839" cy="6951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FR" sz="2400" b="1" kern="1200" dirty="0" err="1">
              <a:solidFill>
                <a:schemeClr val="bg1"/>
              </a:solidFill>
            </a:rPr>
            <a:t>Interact</a:t>
          </a:r>
          <a:r>
            <a:rPr lang="fr-FR" sz="2400" b="1" kern="1200" dirty="0">
              <a:solidFill>
                <a:schemeClr val="bg1"/>
              </a:solidFill>
            </a:rPr>
            <a:t> </a:t>
          </a:r>
          <a:r>
            <a:rPr lang="fr-FR" sz="2400" b="1" kern="1200" dirty="0" err="1">
              <a:solidFill>
                <a:schemeClr val="bg1"/>
              </a:solidFill>
            </a:rPr>
            <a:t>with</a:t>
          </a:r>
          <a:r>
            <a:rPr lang="fr-FR" sz="2400" b="1" kern="1200" dirty="0">
              <a:solidFill>
                <a:schemeClr val="bg1"/>
              </a:solidFill>
            </a:rPr>
            <a:t> the </a:t>
          </a:r>
          <a:r>
            <a:rPr lang="fr-FR" sz="2400" b="1" kern="1200" dirty="0" err="1">
              <a:solidFill>
                <a:schemeClr val="bg1"/>
              </a:solidFill>
            </a:rPr>
            <a:t>learners</a:t>
          </a:r>
          <a:endParaRPr lang="en-GB" sz="2400" b="1" kern="1200" dirty="0">
            <a:solidFill>
              <a:schemeClr val="bg1"/>
            </a:solidFill>
          </a:endParaRPr>
        </a:p>
      </dsp:txBody>
      <dsp:txXfrm>
        <a:off x="33936" y="2577681"/>
        <a:ext cx="9446967" cy="627310"/>
      </dsp:txXfrm>
    </dsp:sp>
    <dsp:sp modelId="{39C462F0-70E6-469A-A98B-9D903D271104}">
      <dsp:nvSpPr>
        <dsp:cNvPr id="0" name=""/>
        <dsp:cNvSpPr/>
      </dsp:nvSpPr>
      <dsp:spPr>
        <a:xfrm>
          <a:off x="0" y="3328094"/>
          <a:ext cx="9514839" cy="1480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2096"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fr-FR" sz="1800" kern="1200" dirty="0" err="1">
              <a:solidFill>
                <a:schemeClr val="bg1"/>
              </a:solidFill>
            </a:rPr>
            <a:t>Synchronous</a:t>
          </a:r>
          <a:r>
            <a:rPr lang="fr-FR" sz="1800" kern="1200" dirty="0">
              <a:solidFill>
                <a:schemeClr val="bg1"/>
              </a:solidFill>
            </a:rPr>
            <a:t> and/or </a:t>
          </a:r>
          <a:r>
            <a:rPr lang="fr-FR" sz="1800" kern="1200" dirty="0" err="1">
              <a:solidFill>
                <a:schemeClr val="bg1"/>
              </a:solidFill>
            </a:rPr>
            <a:t>asynchronous</a:t>
          </a:r>
          <a:r>
            <a:rPr lang="fr-FR" sz="1800" kern="1200" dirty="0">
              <a:solidFill>
                <a:schemeClr val="bg1"/>
              </a:solidFill>
            </a:rPr>
            <a:t> </a:t>
          </a:r>
          <a:r>
            <a:rPr lang="fr-FR" sz="1800" kern="1200" dirty="0" err="1">
              <a:solidFill>
                <a:schemeClr val="bg1"/>
              </a:solidFill>
            </a:rPr>
            <a:t>teaching</a:t>
          </a:r>
          <a:r>
            <a:rPr lang="fr-FR" sz="1800" kern="1200" dirty="0">
              <a:solidFill>
                <a:schemeClr val="bg1"/>
              </a:solidFill>
            </a:rPr>
            <a:t> and </a:t>
          </a:r>
          <a:r>
            <a:rPr lang="fr-FR" sz="1800" kern="1200" dirty="0" err="1">
              <a:solidFill>
                <a:schemeClr val="bg1"/>
              </a:solidFill>
            </a:rPr>
            <a:t>learning</a:t>
          </a:r>
          <a:r>
            <a:rPr lang="fr-FR" sz="1800" kern="1200" dirty="0">
              <a:solidFill>
                <a:schemeClr val="bg1"/>
              </a:solidFill>
            </a:rPr>
            <a:t> times </a:t>
          </a:r>
          <a:r>
            <a:rPr lang="fr-FR" sz="1800" kern="1200" dirty="0" err="1">
              <a:solidFill>
                <a:schemeClr val="bg1"/>
              </a:solidFill>
            </a:rPr>
            <a:t>with</a:t>
          </a:r>
          <a:r>
            <a:rPr lang="fr-FR" sz="1800" kern="1200" dirty="0">
              <a:solidFill>
                <a:schemeClr val="bg1"/>
              </a:solidFill>
            </a:rPr>
            <a:t> </a:t>
          </a:r>
          <a:r>
            <a:rPr lang="fr-FR" sz="1800" kern="1200" dirty="0" err="1">
              <a:solidFill>
                <a:schemeClr val="bg1"/>
              </a:solidFill>
            </a:rPr>
            <a:t>adapted</a:t>
          </a:r>
          <a:r>
            <a:rPr lang="fr-FR" sz="1800" kern="1200" dirty="0">
              <a:solidFill>
                <a:schemeClr val="bg1"/>
              </a:solidFill>
            </a:rPr>
            <a:t> </a:t>
          </a:r>
          <a:r>
            <a:rPr lang="fr-FR" sz="1800" kern="1200" dirty="0" err="1">
              <a:solidFill>
                <a:schemeClr val="bg1"/>
              </a:solidFill>
            </a:rPr>
            <a:t>tools</a:t>
          </a:r>
          <a:endParaRPr lang="en-GB" sz="1800" kern="1200" dirty="0">
            <a:solidFill>
              <a:schemeClr val="bg1"/>
            </a:solidFill>
          </a:endParaRPr>
        </a:p>
        <a:p>
          <a:pPr marL="171450" lvl="1" indent="-171450" algn="l" defTabSz="800100">
            <a:lnSpc>
              <a:spcPct val="90000"/>
            </a:lnSpc>
            <a:spcBef>
              <a:spcPct val="0"/>
            </a:spcBef>
            <a:spcAft>
              <a:spcPct val="20000"/>
            </a:spcAft>
            <a:buChar char="•"/>
          </a:pPr>
          <a:r>
            <a:rPr lang="fr-FR" sz="1800" kern="1200" dirty="0">
              <a:solidFill>
                <a:schemeClr val="bg1"/>
              </a:solidFill>
            </a:rPr>
            <a:t>Follow the </a:t>
          </a:r>
          <a:r>
            <a:rPr lang="fr-FR" sz="1800" kern="1200" dirty="0" err="1">
              <a:solidFill>
                <a:schemeClr val="bg1"/>
              </a:solidFill>
            </a:rPr>
            <a:t>progress</a:t>
          </a:r>
          <a:r>
            <a:rPr lang="fr-FR" sz="1800" kern="1200" dirty="0">
              <a:solidFill>
                <a:schemeClr val="bg1"/>
              </a:solidFill>
            </a:rPr>
            <a:t> by </a:t>
          </a:r>
          <a:r>
            <a:rPr lang="fr-FR" sz="1800" kern="1200" dirty="0" err="1">
              <a:solidFill>
                <a:schemeClr val="bg1"/>
              </a:solidFill>
            </a:rPr>
            <a:t>filling</a:t>
          </a:r>
          <a:r>
            <a:rPr lang="fr-FR" sz="1800" kern="1200" dirty="0">
              <a:solidFill>
                <a:schemeClr val="bg1"/>
              </a:solidFill>
            </a:rPr>
            <a:t> in the </a:t>
          </a:r>
          <a:r>
            <a:rPr lang="fr-FR" sz="1800" kern="1200" dirty="0" err="1">
              <a:solidFill>
                <a:schemeClr val="bg1"/>
              </a:solidFill>
            </a:rPr>
            <a:t>progress</a:t>
          </a:r>
          <a:r>
            <a:rPr lang="fr-FR" sz="1800" kern="1200" dirty="0">
              <a:solidFill>
                <a:schemeClr val="bg1"/>
              </a:solidFill>
            </a:rPr>
            <a:t> </a:t>
          </a:r>
          <a:r>
            <a:rPr lang="fr-FR" sz="1800" kern="1200" dirty="0" err="1">
              <a:solidFill>
                <a:schemeClr val="bg1"/>
              </a:solidFill>
            </a:rPr>
            <a:t>tool</a:t>
          </a:r>
          <a:endParaRPr lang="en-GB" sz="1800" kern="1200" dirty="0">
            <a:solidFill>
              <a:schemeClr val="bg1"/>
            </a:solidFill>
          </a:endParaRPr>
        </a:p>
        <a:p>
          <a:pPr marL="171450" lvl="1" indent="-171450" algn="l" defTabSz="800100">
            <a:lnSpc>
              <a:spcPct val="90000"/>
            </a:lnSpc>
            <a:spcBef>
              <a:spcPct val="0"/>
            </a:spcBef>
            <a:spcAft>
              <a:spcPct val="20000"/>
            </a:spcAft>
            <a:buChar char="•"/>
          </a:pPr>
          <a:r>
            <a:rPr lang="fr-FR" sz="1800" kern="1200" dirty="0">
              <a:solidFill>
                <a:schemeClr val="bg1"/>
              </a:solidFill>
            </a:rPr>
            <a:t>Support the </a:t>
          </a:r>
          <a:r>
            <a:rPr lang="fr-FR" sz="1800" kern="1200" dirty="0" err="1">
              <a:solidFill>
                <a:schemeClr val="bg1"/>
              </a:solidFill>
            </a:rPr>
            <a:t>learners</a:t>
          </a:r>
          <a:r>
            <a:rPr lang="fr-FR" sz="1800" kern="1200" dirty="0">
              <a:solidFill>
                <a:schemeClr val="bg1"/>
              </a:solidFill>
            </a:rPr>
            <a:t> by </a:t>
          </a:r>
          <a:r>
            <a:rPr lang="fr-FR" sz="1800" kern="1200" dirty="0" err="1">
              <a:solidFill>
                <a:schemeClr val="bg1"/>
              </a:solidFill>
            </a:rPr>
            <a:t>adopting</a:t>
          </a:r>
          <a:r>
            <a:rPr lang="fr-FR" sz="1800" kern="1200" dirty="0">
              <a:solidFill>
                <a:schemeClr val="bg1"/>
              </a:solidFill>
            </a:rPr>
            <a:t> a positive </a:t>
          </a:r>
          <a:r>
            <a:rPr lang="fr-FR" sz="1800" kern="1200" dirty="0" err="1">
              <a:solidFill>
                <a:schemeClr val="bg1"/>
              </a:solidFill>
            </a:rPr>
            <a:t>behavior</a:t>
          </a:r>
          <a:r>
            <a:rPr lang="fr-FR" sz="1800" kern="1200" dirty="0">
              <a:solidFill>
                <a:schemeClr val="bg1"/>
              </a:solidFill>
            </a:rPr>
            <a:t> </a:t>
          </a:r>
          <a:endParaRPr lang="en-GB" sz="1800" kern="1200" dirty="0">
            <a:solidFill>
              <a:schemeClr val="bg1"/>
            </a:solidFill>
          </a:endParaRPr>
        </a:p>
        <a:p>
          <a:pPr marL="171450" lvl="1" indent="-171450" algn="l" defTabSz="800100">
            <a:lnSpc>
              <a:spcPct val="90000"/>
            </a:lnSpc>
            <a:spcBef>
              <a:spcPct val="0"/>
            </a:spcBef>
            <a:spcAft>
              <a:spcPct val="20000"/>
            </a:spcAft>
            <a:buChar char="•"/>
          </a:pPr>
          <a:r>
            <a:rPr lang="fr-FR" sz="1800" kern="1200" dirty="0" err="1">
              <a:solidFill>
                <a:schemeClr val="bg1"/>
              </a:solidFill>
            </a:rPr>
            <a:t>Evaluate</a:t>
          </a:r>
          <a:r>
            <a:rPr lang="fr-FR" sz="1800" kern="1200" dirty="0">
              <a:solidFill>
                <a:schemeClr val="bg1"/>
              </a:solidFill>
            </a:rPr>
            <a:t> the </a:t>
          </a:r>
          <a:r>
            <a:rPr lang="fr-FR" sz="1800" kern="1200" dirty="0" err="1">
              <a:solidFill>
                <a:schemeClr val="bg1"/>
              </a:solidFill>
            </a:rPr>
            <a:t>learners</a:t>
          </a:r>
          <a:r>
            <a:rPr lang="fr-FR" sz="1800" kern="1200" dirty="0">
              <a:solidFill>
                <a:schemeClr val="bg1"/>
              </a:solidFill>
            </a:rPr>
            <a:t>' progression, the </a:t>
          </a:r>
          <a:r>
            <a:rPr lang="fr-FR" sz="1800" kern="1200" dirty="0" err="1">
              <a:solidFill>
                <a:schemeClr val="bg1"/>
              </a:solidFill>
            </a:rPr>
            <a:t>learners</a:t>
          </a:r>
          <a:r>
            <a:rPr lang="fr-FR" sz="1800" kern="1200" dirty="0">
              <a:solidFill>
                <a:schemeClr val="bg1"/>
              </a:solidFill>
            </a:rPr>
            <a:t>' </a:t>
          </a:r>
          <a:r>
            <a:rPr lang="fr-FR" sz="1800" kern="1200" dirty="0" err="1">
              <a:solidFill>
                <a:schemeClr val="bg1"/>
              </a:solidFill>
            </a:rPr>
            <a:t>commitment</a:t>
          </a:r>
          <a:r>
            <a:rPr lang="fr-FR" sz="1800" kern="1200" dirty="0">
              <a:solidFill>
                <a:schemeClr val="bg1"/>
              </a:solidFill>
            </a:rPr>
            <a:t> and the relevance of the interactions </a:t>
          </a:r>
          <a:r>
            <a:rPr lang="fr-FR" sz="1800" kern="1200" dirty="0" err="1">
              <a:solidFill>
                <a:schemeClr val="bg1"/>
              </a:solidFill>
            </a:rPr>
            <a:t>with</a:t>
          </a:r>
          <a:r>
            <a:rPr lang="fr-FR" sz="1800" kern="1200" dirty="0">
              <a:solidFill>
                <a:schemeClr val="bg1"/>
              </a:solidFill>
            </a:rPr>
            <a:t> the </a:t>
          </a:r>
          <a:r>
            <a:rPr lang="fr-FR" sz="1800" kern="1200" dirty="0" err="1">
              <a:solidFill>
                <a:schemeClr val="bg1"/>
              </a:solidFill>
            </a:rPr>
            <a:t>learners</a:t>
          </a:r>
          <a:endParaRPr lang="en-GB" sz="1800" kern="1200" dirty="0">
            <a:solidFill>
              <a:schemeClr val="bg1"/>
            </a:solidFill>
          </a:endParaRPr>
        </a:p>
      </dsp:txBody>
      <dsp:txXfrm>
        <a:off x="0" y="3328094"/>
        <a:ext cx="9514839" cy="148004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B40EF6-3046-C948-9DC1-3E6469521AFF}" type="datetimeFigureOut">
              <a:rPr lang="en-GR" smtClean="0"/>
              <a:t>12/01/2022</a:t>
            </a:fld>
            <a:endParaRPr lang="en-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E1F9D-885A-134C-839F-117746A92518}" type="slidenum">
              <a:rPr lang="en-GR" smtClean="0"/>
              <a:t>‹#›</a:t>
            </a:fld>
            <a:endParaRPr lang="en-GR"/>
          </a:p>
        </p:txBody>
      </p:sp>
    </p:spTree>
    <p:extLst>
      <p:ext uri="{BB962C8B-B14F-4D97-AF65-F5344CB8AC3E}">
        <p14:creationId xmlns:p14="http://schemas.microsoft.com/office/powerpoint/2010/main" val="266452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anchor="b">
            <a:noAutofit/>
          </a:bodyPr>
          <a:lstStyle>
            <a:lvl1pPr algn="l">
              <a:defRPr sz="6000" b="1" i="0" spc="100" baseline="0">
                <a:solidFill>
                  <a:schemeClr val="bg1"/>
                </a:solidFill>
                <a:latin typeface="+mj-lt"/>
              </a:defRPr>
            </a:lvl1pPr>
          </a:lstStyle>
          <a:p>
            <a:r>
              <a:rPr lang="en-GB"/>
              <a:t>Click to edit Master title style</a:t>
            </a:r>
            <a:endParaRPr lang="en-US" dirty="0"/>
          </a:p>
        </p:txBody>
      </p:sp>
      <p:grpSp>
        <p:nvGrpSpPr>
          <p:cNvPr id="9" name="Group 8">
            <a:extLst>
              <a:ext uri="{FF2B5EF4-FFF2-40B4-BE49-F238E27FC236}">
                <a16:creationId xmlns:a16="http://schemas.microsoft.com/office/drawing/2014/main" id="{C26C18C3-ED25-DD4B-BA72-24932D54DE37}"/>
              </a:ext>
            </a:extLst>
          </p:cNvPr>
          <p:cNvGrpSpPr>
            <a:grpSpLocks/>
          </p:cNvGrpSpPr>
          <p:nvPr/>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a:r>
              <a:rPr lang="en-GB"/>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pic>
        <p:nvPicPr>
          <p:cNvPr id="4" name="Imagen 3" descr="Imagen que contiene Interfaz de usuario gráfica&#10;&#10;Descripción generada automáticamente">
            <a:extLst>
              <a:ext uri="{FF2B5EF4-FFF2-40B4-BE49-F238E27FC236}">
                <a16:creationId xmlns:a16="http://schemas.microsoft.com/office/drawing/2014/main" id="{B18F5E8A-52A0-5011-017C-27C718502ABD}"/>
              </a:ext>
            </a:extLst>
          </p:cNvPr>
          <p:cNvPicPr>
            <a:picLocks noChangeAspect="1"/>
          </p:cNvPicPr>
          <p:nvPr userDrawn="1"/>
        </p:nvPicPr>
        <p:blipFill>
          <a:blip r:embed="rId2"/>
          <a:stretch>
            <a:fillRect/>
          </a:stretch>
        </p:blipFill>
        <p:spPr>
          <a:xfrm>
            <a:off x="8575573" y="5688507"/>
            <a:ext cx="2238532" cy="1258560"/>
          </a:xfrm>
          <a:prstGeom prst="rect">
            <a:avLst/>
          </a:prstGeom>
        </p:spPr>
      </p:pic>
      <p:pic>
        <p:nvPicPr>
          <p:cNvPr id="6" name="Imagen 5" descr="Imagen que contiene Aplicación&#10;&#10;Descripción generada automáticamente">
            <a:extLst>
              <a:ext uri="{FF2B5EF4-FFF2-40B4-BE49-F238E27FC236}">
                <a16:creationId xmlns:a16="http://schemas.microsoft.com/office/drawing/2014/main" id="{93DDE18F-15F3-1526-4F7B-9D8B907FFA4F}"/>
              </a:ext>
            </a:extLst>
          </p:cNvPr>
          <p:cNvPicPr>
            <a:picLocks noChangeAspect="1"/>
          </p:cNvPicPr>
          <p:nvPr userDrawn="1"/>
        </p:nvPicPr>
        <p:blipFill>
          <a:blip r:embed="rId3"/>
          <a:stretch>
            <a:fillRect/>
          </a:stretch>
        </p:blipFill>
        <p:spPr>
          <a:xfrm>
            <a:off x="8197047" y="5939261"/>
            <a:ext cx="757052" cy="757052"/>
          </a:xfrm>
          <a:prstGeom prst="rect">
            <a:avLst/>
          </a:prstGeom>
        </p:spPr>
      </p:pic>
      <p:pic>
        <p:nvPicPr>
          <p:cNvPr id="8" name="Imagen 7" descr="Logotipo, nombre de la empresa&#10;&#10;Descripción generada automáticamente">
            <a:extLst>
              <a:ext uri="{FF2B5EF4-FFF2-40B4-BE49-F238E27FC236}">
                <a16:creationId xmlns:a16="http://schemas.microsoft.com/office/drawing/2014/main" id="{A9ABDA32-F596-D5D4-7C7B-943B66EB73B2}"/>
              </a:ext>
            </a:extLst>
          </p:cNvPr>
          <p:cNvPicPr>
            <a:picLocks noChangeAspect="1"/>
          </p:cNvPicPr>
          <p:nvPr userDrawn="1"/>
        </p:nvPicPr>
        <p:blipFill rotWithShape="1">
          <a:blip r:embed="rId4"/>
          <a:srcRect t="32717" b="39781"/>
          <a:stretch/>
        </p:blipFill>
        <p:spPr>
          <a:xfrm>
            <a:off x="-283451" y="0"/>
            <a:ext cx="4762500" cy="1309779"/>
          </a:xfrm>
          <a:prstGeom prst="rect">
            <a:avLst/>
          </a:prstGeom>
        </p:spPr>
      </p:pic>
    </p:spTree>
    <p:extLst>
      <p:ext uri="{BB962C8B-B14F-4D97-AF65-F5344CB8AC3E}">
        <p14:creationId xmlns:p14="http://schemas.microsoft.com/office/powerpoint/2010/main" val="2834247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40046AF-E5BF-854D-9986-7C3019770FE7}"/>
              </a:ext>
            </a:extLst>
          </p:cNvPr>
          <p:cNvCxnSpPr>
            <a:cxnSpLocks/>
          </p:cNvCxnSpPr>
          <p:nvPr/>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Lst>
          </p:cNvPr>
          <p:cNvCxnSpPr>
            <a:cxnSpLocks/>
          </p:cNvCxnSpPr>
          <p:nvPr/>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582FC2-A135-5743-B9C0-6AC7225B42E1}"/>
              </a:ext>
            </a:extLst>
          </p:cNvPr>
          <p:cNvCxnSpPr>
            <a:cxnSpLocks/>
          </p:cNvCxnSpPr>
          <p:nvPr/>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Lst>
          </p:cNvPr>
          <p:cNvCxnSpPr>
            <a:cxnSpLocks/>
          </p:cNvCxnSpPr>
          <p:nvPr/>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46EEE005-F78A-9D4F-B159-964376C387DD}"/>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GB"/>
              <a:t>Click to edit Master title style</a:t>
            </a:r>
            <a:endParaRPr lang="en-US" dirty="0"/>
          </a:p>
        </p:txBody>
      </p:sp>
      <p:sp>
        <p:nvSpPr>
          <p:cNvPr id="96" name="Text Placeholder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a:noAutofit/>
          </a:bodyPr>
          <a:lstStyle>
            <a:lvl1pPr marL="0" indent="0">
              <a:buNone/>
              <a:defRPr sz="1800" b="0" i="0">
                <a:solidFill>
                  <a:schemeClr val="bg1"/>
                </a:solidFill>
                <a:latin typeface="+mn-lt"/>
              </a:defRPr>
            </a:lvl1pPr>
            <a:lvl2pPr>
              <a:defRPr sz="4000"/>
            </a:lvl2pPr>
            <a:lvl3pPr>
              <a:defRPr sz="4000"/>
            </a:lvl3pPr>
            <a:lvl4pPr>
              <a:defRPr sz="4000"/>
            </a:lvl4pPr>
            <a:lvl5pPr>
              <a:defRPr sz="4000"/>
            </a:lvl5pPr>
          </a:lstStyle>
          <a:p>
            <a:pPr lvl="0"/>
            <a:r>
              <a:rPr lang="en-GB"/>
              <a:t>Click to edit Master text styles</a:t>
            </a:r>
          </a:p>
        </p:txBody>
      </p:sp>
      <p:sp>
        <p:nvSpPr>
          <p:cNvPr id="97" name="Text Placeholder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GB"/>
              <a:t>Click to edit Master text styles</a:t>
            </a:r>
          </a:p>
        </p:txBody>
      </p:sp>
      <p:sp>
        <p:nvSpPr>
          <p:cNvPr id="102" name="Text Placeholder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a:noAutofit/>
          </a:bodyPr>
          <a:lstStyle>
            <a:lvl1pPr marL="0" indent="0">
              <a:buNone/>
              <a:defRPr sz="1800" b="0" i="0">
                <a:solidFill>
                  <a:schemeClr val="bg1"/>
                </a:solidFill>
                <a:latin typeface="+mn-lt"/>
              </a:defRPr>
            </a:lvl1pPr>
            <a:lvl2pPr>
              <a:defRPr sz="4000"/>
            </a:lvl2pPr>
            <a:lvl3pPr>
              <a:defRPr sz="4000"/>
            </a:lvl3pPr>
            <a:lvl4pPr>
              <a:defRPr sz="4000"/>
            </a:lvl4pPr>
            <a:lvl5pPr>
              <a:defRPr sz="4000"/>
            </a:lvl5pPr>
          </a:lstStyle>
          <a:p>
            <a:pPr lvl="0"/>
            <a:r>
              <a:rPr lang="en-GB"/>
              <a:t>Click to edit Master text styles</a:t>
            </a:r>
          </a:p>
        </p:txBody>
      </p:sp>
      <p:sp>
        <p:nvSpPr>
          <p:cNvPr id="103" name="Text Placeholder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GB"/>
              <a:t>Click to edit Master text styles</a:t>
            </a:r>
          </a:p>
        </p:txBody>
      </p:sp>
      <p:sp>
        <p:nvSpPr>
          <p:cNvPr id="106" name="Text Placeholder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GB"/>
              <a:t>Click to edit Master text styles</a:t>
            </a:r>
          </a:p>
        </p:txBody>
      </p:sp>
      <p:sp>
        <p:nvSpPr>
          <p:cNvPr id="107" name="Text Placeholder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GB"/>
              <a:t>Click to edit Master text styles</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a:noAutofit/>
          </a:bodyPr>
          <a:lstStyle>
            <a:lvl1pPr marL="0" indent="0">
              <a:buNone/>
              <a:defRPr sz="1800" b="0" i="0">
                <a:solidFill>
                  <a:schemeClr val="bg1"/>
                </a:solidFill>
                <a:latin typeface="+mn-lt"/>
              </a:defRPr>
            </a:lvl1pPr>
            <a:lvl2pPr>
              <a:defRPr sz="4000"/>
            </a:lvl2pPr>
            <a:lvl3pPr>
              <a:defRPr sz="4000"/>
            </a:lvl3pPr>
            <a:lvl4pPr>
              <a:defRPr sz="4000"/>
            </a:lvl4pPr>
            <a:lvl5pPr>
              <a:defRPr sz="4000"/>
            </a:lvl5pPr>
          </a:lstStyle>
          <a:p>
            <a:pPr lvl="0"/>
            <a:r>
              <a:rPr lang="en-GB"/>
              <a:t>Click to edit Master text styles</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GB"/>
              <a:t>Click to edit Master text styles</a:t>
            </a:r>
          </a:p>
        </p:txBody>
      </p:sp>
      <p:cxnSp>
        <p:nvCxnSpPr>
          <p:cNvPr id="8" name="Straight Connector 7">
            <a:extLst>
              <a:ext uri="{FF2B5EF4-FFF2-40B4-BE49-F238E27FC236}">
                <a16:creationId xmlns:a16="http://schemas.microsoft.com/office/drawing/2014/main" id="{4CE2724A-BCA1-604F-9D18-BF05746408C2}"/>
              </a:ext>
            </a:extLst>
          </p:cNvPr>
          <p:cNvCxnSpPr/>
          <p:nvPr/>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6119FF13-13AB-3448-B24E-58E18B3CE2B6}"/>
              </a:ext>
            </a:extLst>
          </p:cNvPr>
          <p:cNvSpPr/>
          <p:nvPr/>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2F8F982-870E-AE44-B0D3-B3313BC48DB7}"/>
              </a:ext>
            </a:extLst>
          </p:cNvPr>
          <p:cNvSpPr/>
          <p:nvPr/>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549A137-DB5E-9C40-8C0A-ED607212022C}"/>
              </a:ext>
            </a:extLst>
          </p:cNvPr>
          <p:cNvSpPr/>
          <p:nvPr/>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id="{A5B7C35C-F3E4-4522-8711-16E4F9052C2C}"/>
              </a:ext>
            </a:extLst>
          </p:cNvPr>
          <p:cNvSpPr>
            <a:spLocks noGrp="1"/>
          </p:cNvSpPr>
          <p:nvPr>
            <p:ph type="ftr" sz="quarter" idx="37"/>
          </p:nvPr>
        </p:nvSpPr>
        <p:spPr/>
        <p:txBody>
          <a:bodyPr/>
          <a:lstStyle>
            <a:lvl1pPr>
              <a:defRPr sz="1800"/>
            </a:lvl1pPr>
          </a:lstStyle>
          <a:p>
            <a:endParaRPr lang="es-ES"/>
          </a:p>
        </p:txBody>
      </p:sp>
      <p:sp>
        <p:nvSpPr>
          <p:cNvPr id="4" name="Slide Number Placeholder 3">
            <a:extLst>
              <a:ext uri="{FF2B5EF4-FFF2-40B4-BE49-F238E27FC236}">
                <a16:creationId xmlns:a16="http://schemas.microsoft.com/office/drawing/2014/main" id="{1F4D6BAD-56F4-42F1-A2B3-FDB73364FD40}"/>
              </a:ext>
            </a:extLst>
          </p:cNvPr>
          <p:cNvSpPr>
            <a:spLocks noGrp="1"/>
          </p:cNvSpPr>
          <p:nvPr>
            <p:ph type="sldNum" sz="quarter" idx="38"/>
          </p:nvPr>
        </p:nvSpPr>
        <p:spPr/>
        <p:txBody>
          <a:bodyPr/>
          <a:lstStyle>
            <a:lvl1pPr>
              <a:defRPr sz="1800"/>
            </a:lvl1pPr>
          </a:lstStyle>
          <a:p>
            <a:fld id="{853D8D48-1ABF-144A-BF49-84AD2632D3C2}" type="slidenum">
              <a:rPr lang="es-ES" smtClean="0"/>
              <a:pPr/>
              <a:t>‹#›</a:t>
            </a:fld>
            <a:endParaRPr lang="es-ES"/>
          </a:p>
        </p:txBody>
      </p:sp>
      <p:pic>
        <p:nvPicPr>
          <p:cNvPr id="31" name="Imagen 30" descr="Imagen que contiene Interfaz de usuario gráfica&#10;&#10;Descripción generada automáticamente">
            <a:extLst>
              <a:ext uri="{FF2B5EF4-FFF2-40B4-BE49-F238E27FC236}">
                <a16:creationId xmlns:a16="http://schemas.microsoft.com/office/drawing/2014/main" id="{666C371C-B687-5301-D583-6CCA66AAC7C5}"/>
              </a:ext>
            </a:extLst>
          </p:cNvPr>
          <p:cNvPicPr>
            <a:picLocks noChangeAspect="1"/>
          </p:cNvPicPr>
          <p:nvPr userDrawn="1"/>
        </p:nvPicPr>
        <p:blipFill>
          <a:blip r:embed="rId2"/>
          <a:stretch>
            <a:fillRect/>
          </a:stretch>
        </p:blipFill>
        <p:spPr>
          <a:xfrm>
            <a:off x="6923434" y="5713013"/>
            <a:ext cx="2238532" cy="1258560"/>
          </a:xfrm>
          <a:prstGeom prst="rect">
            <a:avLst/>
          </a:prstGeom>
        </p:spPr>
      </p:pic>
      <p:pic>
        <p:nvPicPr>
          <p:cNvPr id="32" name="Imagen 31" descr="Imagen que contiene Aplicación&#10;&#10;Descripción generada automáticamente">
            <a:extLst>
              <a:ext uri="{FF2B5EF4-FFF2-40B4-BE49-F238E27FC236}">
                <a16:creationId xmlns:a16="http://schemas.microsoft.com/office/drawing/2014/main" id="{64B3C748-2D16-09A9-1449-EA71141DC6EC}"/>
              </a:ext>
            </a:extLst>
          </p:cNvPr>
          <p:cNvPicPr>
            <a:picLocks noChangeAspect="1"/>
          </p:cNvPicPr>
          <p:nvPr userDrawn="1"/>
        </p:nvPicPr>
        <p:blipFill>
          <a:blip r:embed="rId3"/>
          <a:stretch>
            <a:fillRect/>
          </a:stretch>
        </p:blipFill>
        <p:spPr>
          <a:xfrm>
            <a:off x="8694521" y="5963767"/>
            <a:ext cx="757052" cy="757052"/>
          </a:xfrm>
          <a:prstGeom prst="rect">
            <a:avLst/>
          </a:prstGeom>
        </p:spPr>
      </p:pic>
      <p:pic>
        <p:nvPicPr>
          <p:cNvPr id="33" name="Imagen 32" descr="Logotipo, nombre de la empresa&#10;&#10;Descripción generada automáticamente">
            <a:extLst>
              <a:ext uri="{FF2B5EF4-FFF2-40B4-BE49-F238E27FC236}">
                <a16:creationId xmlns:a16="http://schemas.microsoft.com/office/drawing/2014/main" id="{A9F6EEB5-B745-AC6D-AB8A-614EAD245EE0}"/>
              </a:ext>
            </a:extLst>
          </p:cNvPr>
          <p:cNvPicPr>
            <a:picLocks noChangeAspect="1"/>
          </p:cNvPicPr>
          <p:nvPr userDrawn="1"/>
        </p:nvPicPr>
        <p:blipFill rotWithShape="1">
          <a:blip r:embed="rId4"/>
          <a:srcRect t="32717" b="39781"/>
          <a:stretch/>
        </p:blipFill>
        <p:spPr>
          <a:xfrm>
            <a:off x="9207741" y="5964680"/>
            <a:ext cx="2984259" cy="820729"/>
          </a:xfrm>
          <a:prstGeom prst="rect">
            <a:avLst/>
          </a:prstGeom>
        </p:spPr>
      </p:pic>
      <p:sp>
        <p:nvSpPr>
          <p:cNvPr id="34" name="Date Placeholder 1">
            <a:extLst>
              <a:ext uri="{FF2B5EF4-FFF2-40B4-BE49-F238E27FC236}">
                <a16:creationId xmlns:a16="http://schemas.microsoft.com/office/drawing/2014/main" id="{B40D7389-9158-7497-5DFB-528BC9B8D8EE}"/>
              </a:ext>
            </a:extLst>
          </p:cNvPr>
          <p:cNvSpPr>
            <a:spLocks noGrp="1"/>
          </p:cNvSpPr>
          <p:nvPr>
            <p:ph type="dt" sz="half" idx="14"/>
          </p:nvPr>
        </p:nvSpPr>
        <p:spPr>
          <a:xfrm>
            <a:off x="2992119" y="6332220"/>
            <a:ext cx="2126145" cy="247651"/>
          </a:xfrm>
        </p:spPr>
        <p:txBody>
          <a:bodyPr/>
          <a:lstStyle>
            <a:lvl1pPr>
              <a:defRPr sz="1800"/>
            </a:lvl1pPr>
          </a:lstStyle>
          <a:p>
            <a:r>
              <a:rPr lang="en-US" dirty="0"/>
              <a:t>December 2, 2022</a:t>
            </a:r>
          </a:p>
        </p:txBody>
      </p:sp>
    </p:spTree>
    <p:extLst>
      <p:ext uri="{BB962C8B-B14F-4D97-AF65-F5344CB8AC3E}">
        <p14:creationId xmlns:p14="http://schemas.microsoft.com/office/powerpoint/2010/main" val="75282891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3768">
          <p15:clr>
            <a:srgbClr val="FBAE40"/>
          </p15:clr>
        </p15:guide>
        <p15:guide id="9" orient="horz" pos="552">
          <p15:clr>
            <a:srgbClr val="FBAE40"/>
          </p15:clr>
        </p15:guide>
        <p15:guide id="10" orient="horz" pos="1512">
          <p15:clr>
            <a:srgbClr val="FBAE40"/>
          </p15:clr>
        </p15:guide>
        <p15:guide id="11" orient="horz" pos="283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Lst>
          </p:cNvPr>
          <p:cNvGrpSpPr>
            <a:grpSpLocks/>
          </p:cNvGrpSpPr>
          <p:nvPr/>
        </p:nvGrpSpPr>
        <p:grpSpPr bwMode="auto">
          <a:xfrm rot="16200000" flipV="1">
            <a:off x="0" y="3900132"/>
            <a:ext cx="2959226" cy="2959226"/>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GB"/>
              <a:t>Click to edit Master title style</a:t>
            </a:r>
            <a:endParaRPr lang="en-US"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546360"/>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GB"/>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64023" y="2972763"/>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800">
                <a:latin typeface="+mn-lt"/>
              </a:defRPr>
            </a:lvl1pPr>
            <a:lvl2pPr>
              <a:defRPr sz="1600"/>
            </a:lvl2pPr>
            <a:lvl3pPr>
              <a:defRPr sz="1600"/>
            </a:lvl3pPr>
            <a:lvl4pPr>
              <a:defRPr sz="1600"/>
            </a:lvl4pPr>
            <a:lvl5pPr>
              <a:defRPr sz="1600"/>
            </a:lvl5pPr>
          </a:lstStyle>
          <a:p>
            <a:pPr lvl="0"/>
            <a:r>
              <a:rPr lang="en-GB"/>
              <a:t>Click to edit Master text styles</a:t>
            </a:r>
          </a:p>
        </p:txBody>
      </p: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546360"/>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GB"/>
              <a:t>Click to edit Master text styles</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p:nvPr>
        </p:nvSpPr>
        <p:spPr>
          <a:xfrm>
            <a:off x="4580895" y="2972763"/>
            <a:ext cx="305062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800">
                <a:latin typeface="+mn-lt"/>
              </a:defRPr>
            </a:lvl1pPr>
            <a:lvl2pPr>
              <a:defRPr sz="1600"/>
            </a:lvl2pPr>
            <a:lvl3pPr>
              <a:defRPr sz="1600"/>
            </a:lvl3pPr>
            <a:lvl4pPr>
              <a:defRPr sz="1600"/>
            </a:lvl4pPr>
            <a:lvl5pPr>
              <a:defRPr sz="1600"/>
            </a:lvl5pPr>
          </a:lstStyle>
          <a:p>
            <a:pPr lvl="0"/>
            <a:r>
              <a:rPr lang="en-GB"/>
              <a:t>Click to edit Master text styles</a:t>
            </a:r>
          </a:p>
        </p:txBody>
      </p: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542368"/>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GB"/>
              <a:t>Click to edit Master text styles</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p:nvPr>
        </p:nvSpPr>
        <p:spPr>
          <a:xfrm>
            <a:off x="8198540" y="2972763"/>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800">
                <a:latin typeface="+mn-lt"/>
              </a:defRPr>
            </a:lvl1pPr>
            <a:lvl2pPr>
              <a:defRPr sz="1600"/>
            </a:lvl2pPr>
            <a:lvl3pPr>
              <a:defRPr sz="1600"/>
            </a:lvl3pPr>
            <a:lvl4pPr>
              <a:defRPr sz="1600"/>
            </a:lvl4pPr>
            <a:lvl5pPr>
              <a:defRPr sz="1600"/>
            </a:lvl5pPr>
          </a:lstStyle>
          <a:p>
            <a:pPr lvl="0"/>
            <a:r>
              <a:rPr lang="en-GB"/>
              <a:t>Click to edit Master text styles</a:t>
            </a:r>
          </a:p>
        </p:txBody>
      </p:sp>
      <p:cxnSp>
        <p:nvCxnSpPr>
          <p:cNvPr id="26" name="Straight Connector 25">
            <a:extLst>
              <a:ext uri="{FF2B5EF4-FFF2-40B4-BE49-F238E27FC236}">
                <a16:creationId xmlns:a16="http://schemas.microsoft.com/office/drawing/2014/main" id="{9F0C4CE5-5F02-B143-8FD1-1B235D270DAC}"/>
              </a:ext>
            </a:extLst>
          </p:cNvPr>
          <p:cNvCxnSpPr>
            <a:cxnSpLocks/>
          </p:cNvCxnSpPr>
          <p:nvPr/>
        </p:nvCxnSpPr>
        <p:spPr>
          <a:xfrm>
            <a:off x="4569372"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289A8C14-DB28-F34E-8098-168D4C75AF23}"/>
              </a:ext>
            </a:extLst>
          </p:cNvPr>
          <p:cNvCxnSpPr>
            <a:cxnSpLocks/>
          </p:cNvCxnSpPr>
          <p:nvPr/>
        </p:nvCxnSpPr>
        <p:spPr>
          <a:xfrm>
            <a:off x="8187017"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Footer Placeholder 2">
            <a:extLst>
              <a:ext uri="{FF2B5EF4-FFF2-40B4-BE49-F238E27FC236}">
                <a16:creationId xmlns:a16="http://schemas.microsoft.com/office/drawing/2014/main" id="{D5165D22-FEF5-4F30-8822-5D2378806A9B}"/>
              </a:ext>
            </a:extLst>
          </p:cNvPr>
          <p:cNvSpPr>
            <a:spLocks noGrp="1"/>
          </p:cNvSpPr>
          <p:nvPr>
            <p:ph type="ftr" sz="quarter" idx="15"/>
          </p:nvPr>
        </p:nvSpPr>
        <p:spPr/>
        <p:txBody>
          <a:bodyPr/>
          <a:lstStyle>
            <a:lvl1pPr>
              <a:defRPr sz="1800"/>
            </a:lvl1pPr>
          </a:lstStyle>
          <a:p>
            <a:endParaRPr lang="es-ES"/>
          </a:p>
        </p:txBody>
      </p:sp>
      <p:sp>
        <p:nvSpPr>
          <p:cNvPr id="4" name="Slide Number Placeholder 3">
            <a:extLst>
              <a:ext uri="{FF2B5EF4-FFF2-40B4-BE49-F238E27FC236}">
                <a16:creationId xmlns:a16="http://schemas.microsoft.com/office/drawing/2014/main" id="{1540F86B-3DA3-4708-AAF5-387BA115C415}"/>
              </a:ext>
            </a:extLst>
          </p:cNvPr>
          <p:cNvSpPr>
            <a:spLocks noGrp="1"/>
          </p:cNvSpPr>
          <p:nvPr>
            <p:ph type="sldNum" sz="quarter" idx="16"/>
          </p:nvPr>
        </p:nvSpPr>
        <p:spPr/>
        <p:txBody>
          <a:bodyPr/>
          <a:lstStyle>
            <a:lvl1pPr>
              <a:defRPr sz="1800"/>
            </a:lvl1pPr>
          </a:lstStyle>
          <a:p>
            <a:fld id="{853D8D48-1ABF-144A-BF49-84AD2632D3C2}" type="slidenum">
              <a:rPr lang="es-ES" smtClean="0"/>
              <a:pPr/>
              <a:t>‹#›</a:t>
            </a:fld>
            <a:endParaRPr lang="es-ES"/>
          </a:p>
        </p:txBody>
      </p:sp>
      <p:pic>
        <p:nvPicPr>
          <p:cNvPr id="29" name="Imagen 28" descr="Imagen que contiene Interfaz de usuario gráfica&#10;&#10;Descripción generada automáticamente">
            <a:extLst>
              <a:ext uri="{FF2B5EF4-FFF2-40B4-BE49-F238E27FC236}">
                <a16:creationId xmlns:a16="http://schemas.microsoft.com/office/drawing/2014/main" id="{32B2FF2E-9ECD-1732-DFE7-9D42818D9EB6}"/>
              </a:ext>
            </a:extLst>
          </p:cNvPr>
          <p:cNvPicPr>
            <a:picLocks noChangeAspect="1"/>
          </p:cNvPicPr>
          <p:nvPr userDrawn="1"/>
        </p:nvPicPr>
        <p:blipFill>
          <a:blip r:embed="rId2"/>
          <a:stretch>
            <a:fillRect/>
          </a:stretch>
        </p:blipFill>
        <p:spPr>
          <a:xfrm>
            <a:off x="6923434" y="5713013"/>
            <a:ext cx="2238532" cy="1258560"/>
          </a:xfrm>
          <a:prstGeom prst="rect">
            <a:avLst/>
          </a:prstGeom>
        </p:spPr>
      </p:pic>
      <p:pic>
        <p:nvPicPr>
          <p:cNvPr id="30" name="Imagen 29" descr="Imagen que contiene Aplicación&#10;&#10;Descripción generada automáticamente">
            <a:extLst>
              <a:ext uri="{FF2B5EF4-FFF2-40B4-BE49-F238E27FC236}">
                <a16:creationId xmlns:a16="http://schemas.microsoft.com/office/drawing/2014/main" id="{FD0B2BCA-1BB2-76CD-FE22-944F644EBC32}"/>
              </a:ext>
            </a:extLst>
          </p:cNvPr>
          <p:cNvPicPr>
            <a:picLocks noChangeAspect="1"/>
          </p:cNvPicPr>
          <p:nvPr userDrawn="1"/>
        </p:nvPicPr>
        <p:blipFill>
          <a:blip r:embed="rId3"/>
          <a:stretch>
            <a:fillRect/>
          </a:stretch>
        </p:blipFill>
        <p:spPr>
          <a:xfrm>
            <a:off x="8694521" y="5963767"/>
            <a:ext cx="757052" cy="757052"/>
          </a:xfrm>
          <a:prstGeom prst="rect">
            <a:avLst/>
          </a:prstGeom>
        </p:spPr>
      </p:pic>
      <p:pic>
        <p:nvPicPr>
          <p:cNvPr id="31" name="Imagen 30" descr="Logotipo, nombre de la empresa&#10;&#10;Descripción generada automáticamente">
            <a:extLst>
              <a:ext uri="{FF2B5EF4-FFF2-40B4-BE49-F238E27FC236}">
                <a16:creationId xmlns:a16="http://schemas.microsoft.com/office/drawing/2014/main" id="{29A82271-206E-5581-744A-0A4D31F2DE81}"/>
              </a:ext>
            </a:extLst>
          </p:cNvPr>
          <p:cNvPicPr>
            <a:picLocks noChangeAspect="1"/>
          </p:cNvPicPr>
          <p:nvPr userDrawn="1"/>
        </p:nvPicPr>
        <p:blipFill rotWithShape="1">
          <a:blip r:embed="rId4"/>
          <a:srcRect t="32717" b="39781"/>
          <a:stretch/>
        </p:blipFill>
        <p:spPr>
          <a:xfrm>
            <a:off x="9207741" y="5964680"/>
            <a:ext cx="2984259" cy="820729"/>
          </a:xfrm>
          <a:prstGeom prst="rect">
            <a:avLst/>
          </a:prstGeom>
        </p:spPr>
      </p:pic>
      <p:sp>
        <p:nvSpPr>
          <p:cNvPr id="34" name="Date Placeholder 1">
            <a:extLst>
              <a:ext uri="{FF2B5EF4-FFF2-40B4-BE49-F238E27FC236}">
                <a16:creationId xmlns:a16="http://schemas.microsoft.com/office/drawing/2014/main" id="{04773F85-3610-E727-22F5-629A73A9A9A3}"/>
              </a:ext>
            </a:extLst>
          </p:cNvPr>
          <p:cNvSpPr>
            <a:spLocks noGrp="1"/>
          </p:cNvSpPr>
          <p:nvPr>
            <p:ph type="dt" sz="half" idx="14"/>
          </p:nvPr>
        </p:nvSpPr>
        <p:spPr>
          <a:xfrm>
            <a:off x="2992119" y="6332220"/>
            <a:ext cx="2126145" cy="247651"/>
          </a:xfrm>
        </p:spPr>
        <p:txBody>
          <a:bodyPr/>
          <a:lstStyle>
            <a:lvl1pPr>
              <a:defRPr sz="1800"/>
            </a:lvl1pPr>
          </a:lstStyle>
          <a:p>
            <a:r>
              <a:rPr lang="en-US" dirty="0"/>
              <a:t>December 2, 2022</a:t>
            </a:r>
          </a:p>
        </p:txBody>
      </p:sp>
    </p:spTree>
    <p:extLst>
      <p:ext uri="{BB962C8B-B14F-4D97-AF65-F5344CB8AC3E}">
        <p14:creationId xmlns:p14="http://schemas.microsoft.com/office/powerpoint/2010/main" val="144044616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p15:clr>
            <a:srgbClr val="FBAE40"/>
          </p15:clr>
        </p15:guide>
        <p15:guide id="4" pos="5160">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p15:clr>
            <a:srgbClr val="FBAE40"/>
          </p15:clr>
        </p15:guide>
        <p15:guide id="11" pos="2880">
          <p15:clr>
            <a:srgbClr val="FBAE40"/>
          </p15:clr>
        </p15:guide>
        <p15:guide id="12" orient="horz" pos="17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hank You">
    <p:bg>
      <p:bgPr>
        <a:solidFill>
          <a:schemeClr val="tx1"/>
        </a:solidFill>
        <a:effectLst/>
      </p:bgPr>
    </p:bg>
    <p:spTree>
      <p:nvGrpSpPr>
        <p:cNvPr id="1" name=""/>
        <p:cNvGrpSpPr/>
        <p:nvPr/>
      </p:nvGrpSpPr>
      <p:grpSpPr>
        <a:xfrm>
          <a:off x="0" y="0"/>
          <a:ext cx="0" cy="0"/>
          <a:chOff x="0" y="0"/>
          <a:chExt cx="0" cy="0"/>
        </a:xfrm>
      </p:grpSpPr>
      <p:sp>
        <p:nvSpPr>
          <p:cNvPr id="16" name="Text Placeholder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4899643"/>
            <a:ext cx="4914900" cy="791215"/>
          </a:xfrm>
        </p:spPr>
        <p:txBody>
          <a:bodyPr lIns="0" tIns="0" rIns="0" bIns="0" anchor="b">
            <a:noAutofit/>
          </a:bodyPr>
          <a:lstStyle>
            <a:lvl1pPr marL="0" indent="0">
              <a:buNone/>
              <a:defRPr sz="2800" b="0" i="0">
                <a:solidFill>
                  <a:schemeClr val="tx2"/>
                </a:solidFill>
                <a:latin typeface="+mn-lt"/>
              </a:defRPr>
            </a:lvl1pPr>
            <a:lvl2pPr>
              <a:defRPr sz="4000"/>
            </a:lvl2pPr>
            <a:lvl3pPr>
              <a:defRPr sz="4000"/>
            </a:lvl3pPr>
            <a:lvl4pPr>
              <a:defRPr sz="4000"/>
            </a:lvl4pPr>
            <a:lvl5pPr>
              <a:defRPr sz="4000"/>
            </a:lvl5pPr>
          </a:lstStyle>
          <a:p>
            <a:pPr lvl="0"/>
            <a:r>
              <a:rPr lang="en-GB"/>
              <a:t>Click to edit Master text styles</a:t>
            </a:r>
          </a:p>
        </p:txBody>
      </p:sp>
      <p:sp>
        <p:nvSpPr>
          <p:cNvPr id="17" name="Subtitle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a:normAutofit/>
          </a:bodyPr>
          <a:lstStyle>
            <a:lvl1pPr marL="0" indent="0" algn="l">
              <a:buNone/>
              <a:defRPr sz="28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26" name="Title 1">
            <a:extLst>
              <a:ext uri="{FF2B5EF4-FFF2-40B4-BE49-F238E27FC236}">
                <a16:creationId xmlns:a16="http://schemas.microsoft.com/office/drawing/2014/main" id="{E29321F6-59C5-6E4C-A846-6AD00848A444}"/>
              </a:ext>
            </a:extLst>
          </p:cNvPr>
          <p:cNvSpPr>
            <a:spLocks noGrp="1"/>
          </p:cNvSpPr>
          <p:nvPr>
            <p:ph type="title"/>
          </p:nvPr>
        </p:nvSpPr>
        <p:spPr>
          <a:xfrm>
            <a:off x="6907624" y="2173658"/>
            <a:ext cx="3803920" cy="610863"/>
          </a:xfrm>
          <a:prstGeom prst="rect">
            <a:avLst/>
          </a:prstGeom>
        </p:spPr>
        <p:txBody>
          <a:bodyPr lIns="0" tIns="0" rIns="0" bIns="0" anchor="b" anchorCtr="0">
            <a:normAutofit/>
          </a:bodyPr>
          <a:lstStyle>
            <a:lvl1pPr>
              <a:defRPr sz="4400" b="1" i="0">
                <a:latin typeface="+mj-lt"/>
              </a:defRPr>
            </a:lvl1pPr>
          </a:lstStyle>
          <a:p>
            <a:r>
              <a:rPr lang="en-GB"/>
              <a:t>Click to edit Master title style</a:t>
            </a:r>
            <a:endParaRPr lang="en-US" dirty="0"/>
          </a:p>
        </p:txBody>
      </p:sp>
      <p:cxnSp>
        <p:nvCxnSpPr>
          <p:cNvPr id="27" name="Straight Connector 26">
            <a:extLst>
              <a:ext uri="{FF2B5EF4-FFF2-40B4-BE49-F238E27FC236}">
                <a16:creationId xmlns:a16="http://schemas.microsoft.com/office/drawing/2014/main" id="{AB5C3BF3-A164-DD48-BD02-4587489DA105}"/>
              </a:ext>
            </a:extLst>
          </p:cNvPr>
          <p:cNvCxnSpPr>
            <a:cxnSpLocks/>
          </p:cNvCxnSpPr>
          <p:nvPr/>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Picture Placeholder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a:lstStyle/>
          <a:p>
            <a:r>
              <a:rPr lang="en-GB"/>
              <a:t>Click icon to add picture</a:t>
            </a:r>
            <a:endParaRPr lang="en-US" dirty="0"/>
          </a:p>
        </p:txBody>
      </p:sp>
      <p:grpSp>
        <p:nvGrpSpPr>
          <p:cNvPr id="30" name="Group 29">
            <a:extLst>
              <a:ext uri="{FF2B5EF4-FFF2-40B4-BE49-F238E27FC236}">
                <a16:creationId xmlns:a16="http://schemas.microsoft.com/office/drawing/2014/main" id="{FFEF81ED-50DF-3946-87D9-407C13C3CE9F}"/>
              </a:ext>
            </a:extLst>
          </p:cNvPr>
          <p:cNvGrpSpPr>
            <a:grpSpLocks/>
          </p:cNvGrpSpPr>
          <p:nvPr/>
        </p:nvGrpSpPr>
        <p:grpSpPr bwMode="auto">
          <a:xfrm rot="10800000">
            <a:off x="8870040" y="0"/>
            <a:ext cx="3325208" cy="3325208"/>
            <a:chOff x="0" y="12289"/>
            <a:chExt cx="3550" cy="3551"/>
          </a:xfrm>
        </p:grpSpPr>
        <p:sp>
          <p:nvSpPr>
            <p:cNvPr id="31" name="Freeform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pic>
        <p:nvPicPr>
          <p:cNvPr id="14" name="Imagen 13" descr="Imagen que contiene Interfaz de usuario gráfica&#10;&#10;Descripción generada automáticamente">
            <a:extLst>
              <a:ext uri="{FF2B5EF4-FFF2-40B4-BE49-F238E27FC236}">
                <a16:creationId xmlns:a16="http://schemas.microsoft.com/office/drawing/2014/main" id="{4BB10584-7D29-4495-D124-5A6B9929DA5C}"/>
              </a:ext>
            </a:extLst>
          </p:cNvPr>
          <p:cNvPicPr>
            <a:picLocks noChangeAspect="1"/>
          </p:cNvPicPr>
          <p:nvPr userDrawn="1"/>
        </p:nvPicPr>
        <p:blipFill>
          <a:blip r:embed="rId2"/>
          <a:stretch>
            <a:fillRect/>
          </a:stretch>
        </p:blipFill>
        <p:spPr>
          <a:xfrm>
            <a:off x="6923434" y="5713013"/>
            <a:ext cx="2238532" cy="1258560"/>
          </a:xfrm>
          <a:prstGeom prst="rect">
            <a:avLst/>
          </a:prstGeom>
        </p:spPr>
      </p:pic>
      <p:pic>
        <p:nvPicPr>
          <p:cNvPr id="15" name="Imagen 14" descr="Imagen que contiene Aplicación&#10;&#10;Descripción generada automáticamente">
            <a:extLst>
              <a:ext uri="{FF2B5EF4-FFF2-40B4-BE49-F238E27FC236}">
                <a16:creationId xmlns:a16="http://schemas.microsoft.com/office/drawing/2014/main" id="{0DCAA002-267B-6B56-4C89-AAEEBADB02B2}"/>
              </a:ext>
            </a:extLst>
          </p:cNvPr>
          <p:cNvPicPr>
            <a:picLocks noChangeAspect="1"/>
          </p:cNvPicPr>
          <p:nvPr userDrawn="1"/>
        </p:nvPicPr>
        <p:blipFill>
          <a:blip r:embed="rId3"/>
          <a:stretch>
            <a:fillRect/>
          </a:stretch>
        </p:blipFill>
        <p:spPr>
          <a:xfrm>
            <a:off x="8694521" y="5963767"/>
            <a:ext cx="757052" cy="757052"/>
          </a:xfrm>
          <a:prstGeom prst="rect">
            <a:avLst/>
          </a:prstGeom>
        </p:spPr>
      </p:pic>
      <p:pic>
        <p:nvPicPr>
          <p:cNvPr id="18" name="Imagen 17" descr="Logotipo, nombre de la empresa&#10;&#10;Descripción generada automáticamente">
            <a:extLst>
              <a:ext uri="{FF2B5EF4-FFF2-40B4-BE49-F238E27FC236}">
                <a16:creationId xmlns:a16="http://schemas.microsoft.com/office/drawing/2014/main" id="{B4AFD949-C9DA-3AF2-2215-A6DB50603CE3}"/>
              </a:ext>
            </a:extLst>
          </p:cNvPr>
          <p:cNvPicPr>
            <a:picLocks noChangeAspect="1"/>
          </p:cNvPicPr>
          <p:nvPr userDrawn="1"/>
        </p:nvPicPr>
        <p:blipFill rotWithShape="1">
          <a:blip r:embed="rId4"/>
          <a:srcRect t="32717" b="39781"/>
          <a:stretch/>
        </p:blipFill>
        <p:spPr>
          <a:xfrm>
            <a:off x="9207741" y="5964680"/>
            <a:ext cx="2984259" cy="820729"/>
          </a:xfrm>
          <a:prstGeom prst="rect">
            <a:avLst/>
          </a:prstGeom>
        </p:spPr>
      </p:pic>
    </p:spTree>
    <p:extLst>
      <p:ext uri="{BB962C8B-B14F-4D97-AF65-F5344CB8AC3E}">
        <p14:creationId xmlns:p14="http://schemas.microsoft.com/office/powerpoint/2010/main" val="3942570737"/>
      </p:ext>
    </p:extLst>
  </p:cSld>
  <p:clrMapOvr>
    <a:masterClrMapping/>
  </p:clrMapOvr>
  <p:extLst>
    <p:ext uri="{DCECCB84-F9BA-43D5-87BE-67443E8EF086}">
      <p15:sldGuideLst xmlns:p15="http://schemas.microsoft.com/office/powerpoint/2012/main">
        <p15:guide id="1" pos="6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9996902" cy="610863"/>
          </a:xfrm>
          <a:prstGeom prst="rect">
            <a:avLst/>
          </a:prstGeom>
        </p:spPr>
        <p:txBody>
          <a:bodyPr lIns="0" tIns="0" rIns="0" bIns="0" anchor="b" anchorCtr="0">
            <a:normAutofit/>
          </a:bodyPr>
          <a:lstStyle>
            <a:lvl1pPr>
              <a:defRPr sz="4400" b="1" i="0">
                <a:latin typeface="+mj-lt"/>
              </a:defRPr>
            </a:lvl1pPr>
          </a:lstStyle>
          <a:p>
            <a:r>
              <a:rPr lang="en-GB"/>
              <a:t>Click to edit Master title style</a:t>
            </a:r>
            <a:endParaRPr lang="en-US"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64023" y="2384588"/>
            <a:ext cx="9996902" cy="2356696"/>
          </a:xfrm>
          <a:prstGeom prst="rect">
            <a:avLst/>
          </a:prstGeom>
        </p:spPr>
        <p:txBody>
          <a:bodyPr lIns="0" tIns="0" rIns="0" bIns="0" anchor="t" anchorCtr="0">
            <a:normAutofit/>
          </a:bodyPr>
          <a:lstStyle>
            <a:lvl1pPr marL="285750" indent="-285750">
              <a:lnSpc>
                <a:spcPct val="100000"/>
              </a:lnSpc>
              <a:buFont typeface="Wingdings" pitchFamily="2" charset="2"/>
              <a:buChar char="§"/>
              <a:defRPr sz="2800">
                <a:latin typeface="+mn-lt"/>
              </a:defRPr>
            </a:lvl1pPr>
            <a:lvl2pPr>
              <a:defRPr sz="1600"/>
            </a:lvl2pPr>
            <a:lvl3pPr>
              <a:defRPr sz="1600"/>
            </a:lvl3pPr>
            <a:lvl4pPr>
              <a:defRPr sz="1600"/>
            </a:lvl4pPr>
            <a:lvl5pPr>
              <a:defRPr sz="1600"/>
            </a:lvl5pPr>
          </a:lstStyle>
          <a:p>
            <a:pPr lvl="0"/>
            <a:r>
              <a:rPr lang="en-GB"/>
              <a:t>Click to edit Master text styles</a:t>
            </a:r>
          </a:p>
        </p:txBody>
      </p:sp>
      <p:sp>
        <p:nvSpPr>
          <p:cNvPr id="2" name="Date Placeholder 1">
            <a:extLst>
              <a:ext uri="{FF2B5EF4-FFF2-40B4-BE49-F238E27FC236}">
                <a16:creationId xmlns:a16="http://schemas.microsoft.com/office/drawing/2014/main" id="{4914D182-A7DD-4F7B-B207-262854316EDA}"/>
              </a:ext>
            </a:extLst>
          </p:cNvPr>
          <p:cNvSpPr>
            <a:spLocks noGrp="1"/>
          </p:cNvSpPr>
          <p:nvPr>
            <p:ph type="dt" sz="half" idx="14"/>
          </p:nvPr>
        </p:nvSpPr>
        <p:spPr>
          <a:xfrm>
            <a:off x="2992119" y="6332220"/>
            <a:ext cx="2126145" cy="247651"/>
          </a:xfrm>
        </p:spPr>
        <p:txBody>
          <a:bodyPr/>
          <a:lstStyle>
            <a:lvl1pPr>
              <a:defRPr sz="1800"/>
            </a:lvl1pPr>
          </a:lstStyle>
          <a:p>
            <a:r>
              <a:rPr lang="en-US" dirty="0"/>
              <a:t>December 2, 2022</a:t>
            </a:r>
          </a:p>
        </p:txBody>
      </p:sp>
      <p:sp>
        <p:nvSpPr>
          <p:cNvPr id="3" name="Footer Placeholder 2">
            <a:extLst>
              <a:ext uri="{FF2B5EF4-FFF2-40B4-BE49-F238E27FC236}">
                <a16:creationId xmlns:a16="http://schemas.microsoft.com/office/drawing/2014/main" id="{10B29252-5D0B-4B9D-9FBD-8EC0929FE096}"/>
              </a:ext>
            </a:extLst>
          </p:cNvPr>
          <p:cNvSpPr>
            <a:spLocks noGrp="1"/>
          </p:cNvSpPr>
          <p:nvPr>
            <p:ph type="ftr" sz="quarter" idx="15"/>
          </p:nvPr>
        </p:nvSpPr>
        <p:spPr/>
        <p:txBody>
          <a:bodyPr/>
          <a:lstStyle>
            <a:lvl1pPr>
              <a:defRPr sz="1800"/>
            </a:lvl1pPr>
          </a:lstStyle>
          <a:p>
            <a:endParaRPr lang="es-ES" dirty="0"/>
          </a:p>
        </p:txBody>
      </p:sp>
      <p:sp>
        <p:nvSpPr>
          <p:cNvPr id="4" name="Slide Number Placeholder 3">
            <a:extLst>
              <a:ext uri="{FF2B5EF4-FFF2-40B4-BE49-F238E27FC236}">
                <a16:creationId xmlns:a16="http://schemas.microsoft.com/office/drawing/2014/main" id="{5BB4FEF6-E217-4110-BBF5-C4B77ADC8457}"/>
              </a:ext>
            </a:extLst>
          </p:cNvPr>
          <p:cNvSpPr>
            <a:spLocks noGrp="1"/>
          </p:cNvSpPr>
          <p:nvPr>
            <p:ph type="sldNum" sz="quarter" idx="16"/>
          </p:nvPr>
        </p:nvSpPr>
        <p:spPr/>
        <p:txBody>
          <a:bodyPr/>
          <a:lstStyle>
            <a:lvl1pPr>
              <a:defRPr sz="1800"/>
            </a:lvl1pPr>
          </a:lstStyle>
          <a:p>
            <a:fld id="{853D8D48-1ABF-144A-BF49-84AD2632D3C2}" type="slidenum">
              <a:rPr lang="es-ES" smtClean="0"/>
              <a:pPr/>
              <a:t>‹#›</a:t>
            </a:fld>
            <a:endParaRPr lang="es-ES" dirty="0"/>
          </a:p>
        </p:txBody>
      </p:sp>
      <p:pic>
        <p:nvPicPr>
          <p:cNvPr id="17" name="Imagen 16" descr="Imagen que contiene Interfaz de usuario gráfica&#10;&#10;Descripción generada automáticamente">
            <a:extLst>
              <a:ext uri="{FF2B5EF4-FFF2-40B4-BE49-F238E27FC236}">
                <a16:creationId xmlns:a16="http://schemas.microsoft.com/office/drawing/2014/main" id="{063A5B42-EE98-B9D5-7A2F-BEDABCE1C0DA}"/>
              </a:ext>
            </a:extLst>
          </p:cNvPr>
          <p:cNvPicPr>
            <a:picLocks noChangeAspect="1"/>
          </p:cNvPicPr>
          <p:nvPr userDrawn="1"/>
        </p:nvPicPr>
        <p:blipFill>
          <a:blip r:embed="rId2"/>
          <a:stretch>
            <a:fillRect/>
          </a:stretch>
        </p:blipFill>
        <p:spPr>
          <a:xfrm>
            <a:off x="6923434" y="5713013"/>
            <a:ext cx="2238532" cy="1258560"/>
          </a:xfrm>
          <a:prstGeom prst="rect">
            <a:avLst/>
          </a:prstGeom>
        </p:spPr>
      </p:pic>
      <p:pic>
        <p:nvPicPr>
          <p:cNvPr id="18" name="Imagen 17" descr="Imagen que contiene Aplicación&#10;&#10;Descripción generada automáticamente">
            <a:extLst>
              <a:ext uri="{FF2B5EF4-FFF2-40B4-BE49-F238E27FC236}">
                <a16:creationId xmlns:a16="http://schemas.microsoft.com/office/drawing/2014/main" id="{A9ADFD8B-0C69-8160-A029-3AED57AAE9F2}"/>
              </a:ext>
            </a:extLst>
          </p:cNvPr>
          <p:cNvPicPr>
            <a:picLocks noChangeAspect="1"/>
          </p:cNvPicPr>
          <p:nvPr userDrawn="1"/>
        </p:nvPicPr>
        <p:blipFill>
          <a:blip r:embed="rId3"/>
          <a:stretch>
            <a:fillRect/>
          </a:stretch>
        </p:blipFill>
        <p:spPr>
          <a:xfrm>
            <a:off x="8694521" y="5963767"/>
            <a:ext cx="757052" cy="757052"/>
          </a:xfrm>
          <a:prstGeom prst="rect">
            <a:avLst/>
          </a:prstGeom>
        </p:spPr>
      </p:pic>
      <p:pic>
        <p:nvPicPr>
          <p:cNvPr id="24" name="Imagen 23" descr="Logotipo, nombre de la empresa&#10;&#10;Descripción generada automáticamente">
            <a:extLst>
              <a:ext uri="{FF2B5EF4-FFF2-40B4-BE49-F238E27FC236}">
                <a16:creationId xmlns:a16="http://schemas.microsoft.com/office/drawing/2014/main" id="{D155E1E5-3B96-CB0D-041D-D4BF709B1834}"/>
              </a:ext>
            </a:extLst>
          </p:cNvPr>
          <p:cNvPicPr>
            <a:picLocks noChangeAspect="1"/>
          </p:cNvPicPr>
          <p:nvPr userDrawn="1"/>
        </p:nvPicPr>
        <p:blipFill rotWithShape="1">
          <a:blip r:embed="rId4"/>
          <a:srcRect t="32717" b="39781"/>
          <a:stretch/>
        </p:blipFill>
        <p:spPr>
          <a:xfrm>
            <a:off x="9207741" y="5964680"/>
            <a:ext cx="2984259" cy="820729"/>
          </a:xfrm>
          <a:prstGeom prst="rect">
            <a:avLst/>
          </a:prstGeom>
        </p:spPr>
      </p:pic>
    </p:spTree>
    <p:extLst>
      <p:ext uri="{BB962C8B-B14F-4D97-AF65-F5344CB8AC3E}">
        <p14:creationId xmlns:p14="http://schemas.microsoft.com/office/powerpoint/2010/main" val="327517493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 Heading">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GB"/>
              <a:t>Click to edit Master title style</a:t>
            </a:r>
            <a:endParaRPr lang="en-US"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p:nvPr>
        </p:nvSpPr>
        <p:spPr>
          <a:xfrm>
            <a:off x="952499" y="2852668"/>
            <a:ext cx="9567031" cy="2816743"/>
          </a:xfrm>
        </p:spPr>
        <p:txBody>
          <a:bodyPr>
            <a:noAutofit/>
          </a:bodyPr>
          <a:lstStyle>
            <a:lvl1pPr marL="0" indent="0">
              <a:buNone/>
              <a:defRPr sz="2800">
                <a:latin typeface="+mn-lt"/>
              </a:defRPr>
            </a:lvl1pPr>
          </a:lstStyle>
          <a:p>
            <a:pPr lvl="0"/>
            <a:r>
              <a:rPr lang="en-GB"/>
              <a:t>Click to edit Master text styles</a:t>
            </a:r>
          </a:p>
        </p:txBody>
      </p:sp>
      <p:grpSp>
        <p:nvGrpSpPr>
          <p:cNvPr id="15" name="Group 14">
            <a:extLst>
              <a:ext uri="{FF2B5EF4-FFF2-40B4-BE49-F238E27FC236}">
                <a16:creationId xmlns:a16="http://schemas.microsoft.com/office/drawing/2014/main" id="{C47A1EE0-4011-3749-B01C-FC489EEDF880}"/>
              </a:ext>
            </a:extLst>
          </p:cNvPr>
          <p:cNvGrpSpPr>
            <a:grpSpLocks/>
          </p:cNvGrpSpPr>
          <p:nvPr/>
        </p:nvGrpSpPr>
        <p:grpSpPr bwMode="auto">
          <a:xfrm rot="10800000">
            <a:off x="8870040" y="0"/>
            <a:ext cx="3325208" cy="3325208"/>
            <a:chOff x="0" y="12289"/>
            <a:chExt cx="3550" cy="3551"/>
          </a:xfrm>
        </p:grpSpPr>
        <p:sp>
          <p:nvSpPr>
            <p:cNvPr id="16" name="Freeform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4" name="Text Placeholder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9567030" cy="535697"/>
          </a:xfrm>
        </p:spPr>
        <p:txBody>
          <a:bodyPr>
            <a:noAutofit/>
          </a:bodyPr>
          <a:lstStyle>
            <a:lvl1pPr>
              <a:buNone/>
              <a:defRPr sz="2800" b="0" spc="0" baseline="0">
                <a:solidFill>
                  <a:schemeClr val="tx2"/>
                </a:solidFill>
                <a:latin typeface="+mj-lt"/>
              </a:defRPr>
            </a:lvl1pPr>
            <a:lvl2pPr>
              <a:buNone/>
              <a:defRPr/>
            </a:lvl2pPr>
            <a:lvl3pPr>
              <a:buNone/>
              <a:defRPr/>
            </a:lvl3pPr>
            <a:lvl4pPr>
              <a:buNone/>
              <a:defRPr/>
            </a:lvl4pPr>
            <a:lvl5pPr>
              <a:buNone/>
              <a:defRPr/>
            </a:lvl5pPr>
          </a:lstStyle>
          <a:p>
            <a:pPr lvl="0"/>
            <a:r>
              <a:rPr lang="en-GB"/>
              <a:t>Click to edit Master text styles</a:t>
            </a:r>
          </a:p>
        </p:txBody>
      </p:sp>
      <p:sp>
        <p:nvSpPr>
          <p:cNvPr id="5" name="Footer Placeholder 4">
            <a:extLst>
              <a:ext uri="{FF2B5EF4-FFF2-40B4-BE49-F238E27FC236}">
                <a16:creationId xmlns:a16="http://schemas.microsoft.com/office/drawing/2014/main" id="{14225273-038D-4F51-A093-83D80104F21A}"/>
              </a:ext>
            </a:extLst>
          </p:cNvPr>
          <p:cNvSpPr>
            <a:spLocks noGrp="1"/>
          </p:cNvSpPr>
          <p:nvPr>
            <p:ph type="ftr" sz="quarter" idx="22"/>
          </p:nvPr>
        </p:nvSpPr>
        <p:spPr/>
        <p:txBody>
          <a:bodyPr/>
          <a:lstStyle>
            <a:lvl1pPr>
              <a:defRPr sz="1800"/>
            </a:lvl1pPr>
          </a:lstStyle>
          <a:p>
            <a:endParaRPr lang="es-ES"/>
          </a:p>
        </p:txBody>
      </p:sp>
      <p:sp>
        <p:nvSpPr>
          <p:cNvPr id="6" name="Slide Number Placeholder 5">
            <a:extLst>
              <a:ext uri="{FF2B5EF4-FFF2-40B4-BE49-F238E27FC236}">
                <a16:creationId xmlns:a16="http://schemas.microsoft.com/office/drawing/2014/main" id="{C7F24E14-E0E0-44FA-A4AA-FA63A858730C}"/>
              </a:ext>
            </a:extLst>
          </p:cNvPr>
          <p:cNvSpPr>
            <a:spLocks noGrp="1"/>
          </p:cNvSpPr>
          <p:nvPr>
            <p:ph type="sldNum" sz="quarter" idx="23"/>
          </p:nvPr>
        </p:nvSpPr>
        <p:spPr/>
        <p:txBody>
          <a:bodyPr/>
          <a:lstStyle>
            <a:lvl1pPr>
              <a:defRPr sz="1800"/>
            </a:lvl1pPr>
          </a:lstStyle>
          <a:p>
            <a:fld id="{853D8D48-1ABF-144A-BF49-84AD2632D3C2}" type="slidenum">
              <a:rPr lang="es-ES" smtClean="0"/>
              <a:pPr/>
              <a:t>‹#›</a:t>
            </a:fld>
            <a:endParaRPr lang="es-ES"/>
          </a:p>
        </p:txBody>
      </p:sp>
      <p:pic>
        <p:nvPicPr>
          <p:cNvPr id="31" name="Imagen 30" descr="Imagen que contiene Interfaz de usuario gráfica&#10;&#10;Descripción generada automáticamente">
            <a:extLst>
              <a:ext uri="{FF2B5EF4-FFF2-40B4-BE49-F238E27FC236}">
                <a16:creationId xmlns:a16="http://schemas.microsoft.com/office/drawing/2014/main" id="{DAD5CB6E-75DE-628B-3780-65DB8EC61106}"/>
              </a:ext>
            </a:extLst>
          </p:cNvPr>
          <p:cNvPicPr>
            <a:picLocks noChangeAspect="1"/>
          </p:cNvPicPr>
          <p:nvPr userDrawn="1"/>
        </p:nvPicPr>
        <p:blipFill>
          <a:blip r:embed="rId2"/>
          <a:stretch>
            <a:fillRect/>
          </a:stretch>
        </p:blipFill>
        <p:spPr>
          <a:xfrm>
            <a:off x="6923434" y="5713013"/>
            <a:ext cx="2238532" cy="1258560"/>
          </a:xfrm>
          <a:prstGeom prst="rect">
            <a:avLst/>
          </a:prstGeom>
        </p:spPr>
      </p:pic>
      <p:pic>
        <p:nvPicPr>
          <p:cNvPr id="34" name="Imagen 33" descr="Imagen que contiene Aplicación&#10;&#10;Descripción generada automáticamente">
            <a:extLst>
              <a:ext uri="{FF2B5EF4-FFF2-40B4-BE49-F238E27FC236}">
                <a16:creationId xmlns:a16="http://schemas.microsoft.com/office/drawing/2014/main" id="{3338E497-6700-839A-6EC4-16DBEAD30619}"/>
              </a:ext>
            </a:extLst>
          </p:cNvPr>
          <p:cNvPicPr>
            <a:picLocks noChangeAspect="1"/>
          </p:cNvPicPr>
          <p:nvPr userDrawn="1"/>
        </p:nvPicPr>
        <p:blipFill>
          <a:blip r:embed="rId3"/>
          <a:stretch>
            <a:fillRect/>
          </a:stretch>
        </p:blipFill>
        <p:spPr>
          <a:xfrm>
            <a:off x="8694521" y="5963767"/>
            <a:ext cx="757052" cy="757052"/>
          </a:xfrm>
          <a:prstGeom prst="rect">
            <a:avLst/>
          </a:prstGeom>
        </p:spPr>
      </p:pic>
      <p:pic>
        <p:nvPicPr>
          <p:cNvPr id="35" name="Imagen 34" descr="Logotipo, nombre de la empresa&#10;&#10;Descripción generada automáticamente">
            <a:extLst>
              <a:ext uri="{FF2B5EF4-FFF2-40B4-BE49-F238E27FC236}">
                <a16:creationId xmlns:a16="http://schemas.microsoft.com/office/drawing/2014/main" id="{CD800C0B-E50F-4DDA-A28D-7239CD71D2E4}"/>
              </a:ext>
            </a:extLst>
          </p:cNvPr>
          <p:cNvPicPr>
            <a:picLocks noChangeAspect="1"/>
          </p:cNvPicPr>
          <p:nvPr userDrawn="1"/>
        </p:nvPicPr>
        <p:blipFill rotWithShape="1">
          <a:blip r:embed="rId4"/>
          <a:srcRect t="32717" b="39781"/>
          <a:stretch/>
        </p:blipFill>
        <p:spPr>
          <a:xfrm>
            <a:off x="9207741" y="5964680"/>
            <a:ext cx="2984259" cy="820729"/>
          </a:xfrm>
          <a:prstGeom prst="rect">
            <a:avLst/>
          </a:prstGeom>
        </p:spPr>
      </p:pic>
      <p:sp>
        <p:nvSpPr>
          <p:cNvPr id="36" name="Date Placeholder 1">
            <a:extLst>
              <a:ext uri="{FF2B5EF4-FFF2-40B4-BE49-F238E27FC236}">
                <a16:creationId xmlns:a16="http://schemas.microsoft.com/office/drawing/2014/main" id="{91FE1539-394B-7042-08E5-BC8A2526714F}"/>
              </a:ext>
            </a:extLst>
          </p:cNvPr>
          <p:cNvSpPr>
            <a:spLocks noGrp="1"/>
          </p:cNvSpPr>
          <p:nvPr>
            <p:ph type="dt" sz="half" idx="14"/>
          </p:nvPr>
        </p:nvSpPr>
        <p:spPr>
          <a:xfrm>
            <a:off x="2992119" y="6332220"/>
            <a:ext cx="2126145" cy="247651"/>
          </a:xfrm>
        </p:spPr>
        <p:txBody>
          <a:bodyPr/>
          <a:lstStyle>
            <a:lvl1pPr>
              <a:defRPr sz="1800"/>
            </a:lvl1pPr>
          </a:lstStyle>
          <a:p>
            <a:r>
              <a:rPr lang="en-US" dirty="0"/>
              <a:t>December 2, 2022</a:t>
            </a:r>
          </a:p>
        </p:txBody>
      </p:sp>
    </p:spTree>
    <p:extLst>
      <p:ext uri="{BB962C8B-B14F-4D97-AF65-F5344CB8AC3E}">
        <p14:creationId xmlns:p14="http://schemas.microsoft.com/office/powerpoint/2010/main" val="404822930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2">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GB"/>
              <a:t>Click to edit Master title style</a:t>
            </a:r>
            <a:endParaRPr lang="en-US" dirty="0"/>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499" y="2658521"/>
            <a:ext cx="4952999" cy="1008894"/>
          </a:xfrm>
        </p:spPr>
        <p:txBody>
          <a:bodyPr lIns="0" tIns="0" rIns="0" bIns="0">
            <a:noAutofit/>
          </a:bodyPr>
          <a:lstStyle>
            <a:lvl1pPr marL="0" indent="0">
              <a:lnSpc>
                <a:spcPct val="100000"/>
              </a:lnSpc>
              <a:buNone/>
              <a:defRPr sz="1800" b="0" i="0">
                <a:solidFill>
                  <a:schemeClr val="bg1"/>
                </a:solidFill>
                <a:latin typeface="+mn-lt"/>
              </a:defRPr>
            </a:lvl1pPr>
            <a:lvl2pPr>
              <a:defRPr sz="4000"/>
            </a:lvl2pPr>
            <a:lvl3pPr>
              <a:defRPr sz="4000"/>
            </a:lvl3pPr>
            <a:lvl4pPr>
              <a:defRPr sz="4000"/>
            </a:lvl4pPr>
            <a:lvl5pPr>
              <a:defRPr sz="4000"/>
            </a:lvl5pPr>
          </a:lstStyle>
          <a:p>
            <a:pPr lvl="0"/>
            <a:r>
              <a:rPr lang="en-GB"/>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4953000" cy="377596"/>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GB"/>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Footer Placeholder 2">
            <a:extLst>
              <a:ext uri="{FF2B5EF4-FFF2-40B4-BE49-F238E27FC236}">
                <a16:creationId xmlns:a16="http://schemas.microsoft.com/office/drawing/2014/main" id="{9DAFA395-FE4C-4A99-A74E-57757D8473E1}"/>
              </a:ext>
            </a:extLst>
          </p:cNvPr>
          <p:cNvSpPr>
            <a:spLocks noGrp="1"/>
          </p:cNvSpPr>
          <p:nvPr>
            <p:ph type="ftr" sz="quarter" idx="26"/>
          </p:nvPr>
        </p:nvSpPr>
        <p:spPr/>
        <p:txBody>
          <a:bodyPr/>
          <a:lstStyle>
            <a:lvl1pPr>
              <a:defRPr sz="1800"/>
            </a:lvl1pPr>
          </a:lstStyle>
          <a:p>
            <a:endParaRPr lang="es-ES"/>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a:lstStyle>
            <a:lvl1pPr>
              <a:defRPr sz="1800"/>
            </a:lvl1pPr>
          </a:lstStyle>
          <a:p>
            <a:fld id="{853D8D48-1ABF-144A-BF49-84AD2632D3C2}" type="slidenum">
              <a:rPr lang="es-ES" smtClean="0"/>
              <a:pPr/>
              <a:t>‹#›</a:t>
            </a:fld>
            <a:endParaRPr lang="es-ES"/>
          </a:p>
        </p:txBody>
      </p:sp>
      <p:pic>
        <p:nvPicPr>
          <p:cNvPr id="32" name="Imagen 31" descr="Imagen que contiene Interfaz de usuario gráfica&#10;&#10;Descripción generada automáticamente">
            <a:extLst>
              <a:ext uri="{FF2B5EF4-FFF2-40B4-BE49-F238E27FC236}">
                <a16:creationId xmlns:a16="http://schemas.microsoft.com/office/drawing/2014/main" id="{729C1C72-CF15-243F-65C2-7E20B32DFD13}"/>
              </a:ext>
            </a:extLst>
          </p:cNvPr>
          <p:cNvPicPr>
            <a:picLocks noChangeAspect="1"/>
          </p:cNvPicPr>
          <p:nvPr userDrawn="1"/>
        </p:nvPicPr>
        <p:blipFill>
          <a:blip r:embed="rId2"/>
          <a:stretch>
            <a:fillRect/>
          </a:stretch>
        </p:blipFill>
        <p:spPr>
          <a:xfrm>
            <a:off x="6923434" y="5713013"/>
            <a:ext cx="2238532" cy="1258560"/>
          </a:xfrm>
          <a:prstGeom prst="rect">
            <a:avLst/>
          </a:prstGeom>
        </p:spPr>
      </p:pic>
      <p:pic>
        <p:nvPicPr>
          <p:cNvPr id="33" name="Imagen 32" descr="Imagen que contiene Aplicación&#10;&#10;Descripción generada automáticamente">
            <a:extLst>
              <a:ext uri="{FF2B5EF4-FFF2-40B4-BE49-F238E27FC236}">
                <a16:creationId xmlns:a16="http://schemas.microsoft.com/office/drawing/2014/main" id="{7F374C11-5A32-96C2-72AD-D517456DF9CB}"/>
              </a:ext>
            </a:extLst>
          </p:cNvPr>
          <p:cNvPicPr>
            <a:picLocks noChangeAspect="1"/>
          </p:cNvPicPr>
          <p:nvPr userDrawn="1"/>
        </p:nvPicPr>
        <p:blipFill>
          <a:blip r:embed="rId3"/>
          <a:stretch>
            <a:fillRect/>
          </a:stretch>
        </p:blipFill>
        <p:spPr>
          <a:xfrm>
            <a:off x="8694521" y="5963767"/>
            <a:ext cx="757052" cy="757052"/>
          </a:xfrm>
          <a:prstGeom prst="rect">
            <a:avLst/>
          </a:prstGeom>
        </p:spPr>
      </p:pic>
      <p:pic>
        <p:nvPicPr>
          <p:cNvPr id="34" name="Imagen 33" descr="Logotipo, nombre de la empresa&#10;&#10;Descripción generada automáticamente">
            <a:extLst>
              <a:ext uri="{FF2B5EF4-FFF2-40B4-BE49-F238E27FC236}">
                <a16:creationId xmlns:a16="http://schemas.microsoft.com/office/drawing/2014/main" id="{3C2F68C9-2A1F-DC30-29FE-1A9CAF3087B9}"/>
              </a:ext>
            </a:extLst>
          </p:cNvPr>
          <p:cNvPicPr>
            <a:picLocks noChangeAspect="1"/>
          </p:cNvPicPr>
          <p:nvPr userDrawn="1"/>
        </p:nvPicPr>
        <p:blipFill rotWithShape="1">
          <a:blip r:embed="rId4"/>
          <a:srcRect t="32717" b="39781"/>
          <a:stretch/>
        </p:blipFill>
        <p:spPr>
          <a:xfrm>
            <a:off x="9207741" y="5964680"/>
            <a:ext cx="2984259" cy="820729"/>
          </a:xfrm>
          <a:prstGeom prst="rect">
            <a:avLst/>
          </a:prstGeom>
        </p:spPr>
      </p:pic>
      <p:sp>
        <p:nvSpPr>
          <p:cNvPr id="37" name="Text Placeholder 29">
            <a:extLst>
              <a:ext uri="{FF2B5EF4-FFF2-40B4-BE49-F238E27FC236}">
                <a16:creationId xmlns:a16="http://schemas.microsoft.com/office/drawing/2014/main" id="{1EAB9310-9893-1AFC-1F6D-73B1AD423C74}"/>
              </a:ext>
            </a:extLst>
          </p:cNvPr>
          <p:cNvSpPr>
            <a:spLocks noGrp="1"/>
          </p:cNvSpPr>
          <p:nvPr>
            <p:ph type="body" sz="quarter" idx="28"/>
          </p:nvPr>
        </p:nvSpPr>
        <p:spPr>
          <a:xfrm>
            <a:off x="952497" y="4963344"/>
            <a:ext cx="4952999" cy="1008894"/>
          </a:xfrm>
        </p:spPr>
        <p:txBody>
          <a:bodyPr lIns="0" tIns="0" rIns="0" bIns="0">
            <a:noAutofit/>
          </a:bodyPr>
          <a:lstStyle>
            <a:lvl1pPr marL="0" indent="0">
              <a:lnSpc>
                <a:spcPct val="100000"/>
              </a:lnSpc>
              <a:buNone/>
              <a:defRPr sz="1800" b="0" i="0">
                <a:solidFill>
                  <a:schemeClr val="bg1"/>
                </a:solidFill>
                <a:latin typeface="+mn-lt"/>
              </a:defRPr>
            </a:lvl1pPr>
            <a:lvl2pPr>
              <a:defRPr sz="4000"/>
            </a:lvl2pPr>
            <a:lvl3pPr>
              <a:defRPr sz="4000"/>
            </a:lvl3pPr>
            <a:lvl4pPr>
              <a:defRPr sz="4000"/>
            </a:lvl4pPr>
            <a:lvl5pPr>
              <a:defRPr sz="4000"/>
            </a:lvl5pPr>
          </a:lstStyle>
          <a:p>
            <a:pPr lvl="0"/>
            <a:r>
              <a:rPr lang="en-GB"/>
              <a:t>Click to edit Master text styles</a:t>
            </a:r>
          </a:p>
        </p:txBody>
      </p:sp>
      <p:sp>
        <p:nvSpPr>
          <p:cNvPr id="38" name="Text Placeholder 29">
            <a:extLst>
              <a:ext uri="{FF2B5EF4-FFF2-40B4-BE49-F238E27FC236}">
                <a16:creationId xmlns:a16="http://schemas.microsoft.com/office/drawing/2014/main" id="{F881ACA7-56ED-B5FF-C76C-B6920FFD1067}"/>
              </a:ext>
            </a:extLst>
          </p:cNvPr>
          <p:cNvSpPr>
            <a:spLocks noGrp="1"/>
          </p:cNvSpPr>
          <p:nvPr>
            <p:ph type="body" sz="quarter" idx="29"/>
          </p:nvPr>
        </p:nvSpPr>
        <p:spPr>
          <a:xfrm>
            <a:off x="952498" y="4514623"/>
            <a:ext cx="4953000" cy="377596"/>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GB"/>
              <a:t>Click to edit Master text styles</a:t>
            </a:r>
          </a:p>
        </p:txBody>
      </p:sp>
      <p:sp>
        <p:nvSpPr>
          <p:cNvPr id="43" name="Date Placeholder 1">
            <a:extLst>
              <a:ext uri="{FF2B5EF4-FFF2-40B4-BE49-F238E27FC236}">
                <a16:creationId xmlns:a16="http://schemas.microsoft.com/office/drawing/2014/main" id="{C69A1BF4-1585-2231-39EB-C4D2933ECF34}"/>
              </a:ext>
            </a:extLst>
          </p:cNvPr>
          <p:cNvSpPr>
            <a:spLocks noGrp="1"/>
          </p:cNvSpPr>
          <p:nvPr>
            <p:ph type="dt" sz="half" idx="30"/>
          </p:nvPr>
        </p:nvSpPr>
        <p:spPr>
          <a:xfrm>
            <a:off x="2992119" y="6332220"/>
            <a:ext cx="2126145" cy="247651"/>
          </a:xfrm>
        </p:spPr>
        <p:txBody>
          <a:bodyPr/>
          <a:lstStyle>
            <a:lvl1pPr>
              <a:defRPr sz="1800"/>
            </a:lvl1pPr>
          </a:lstStyle>
          <a:p>
            <a:r>
              <a:rPr lang="en-US" dirty="0"/>
              <a:t>December 2, 2022</a:t>
            </a:r>
          </a:p>
        </p:txBody>
      </p:sp>
    </p:spTree>
    <p:extLst>
      <p:ext uri="{BB962C8B-B14F-4D97-AF65-F5344CB8AC3E}">
        <p14:creationId xmlns:p14="http://schemas.microsoft.com/office/powerpoint/2010/main" val="3614810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2066DD-D313-D148-89C7-338EB873A730}"/>
              </a:ext>
            </a:extLst>
          </p:cNvPr>
          <p:cNvGrpSpPr>
            <a:grpSpLocks/>
          </p:cNvGrpSpPr>
          <p:nvPr/>
        </p:nvGrpSpPr>
        <p:grpSpPr bwMode="auto">
          <a:xfrm rot="16200000" flipV="1">
            <a:off x="0" y="3900132"/>
            <a:ext cx="2959226" cy="2959226"/>
            <a:chOff x="0" y="12289"/>
            <a:chExt cx="3550" cy="3551"/>
          </a:xfrm>
        </p:grpSpPr>
        <p:sp>
          <p:nvSpPr>
            <p:cNvPr id="15" name="Freeform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6" name="Freeform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9" name="Freeform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a:lstStyle/>
          <a:p>
            <a:r>
              <a:rPr lang="en-GB"/>
              <a:t>Click icon to add picture</a:t>
            </a:r>
            <a:endParaRPr lang="en-US" dirty="0"/>
          </a:p>
        </p:txBody>
      </p:sp>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GB"/>
              <a:t>Click to edit Master title style</a:t>
            </a:r>
            <a:endParaRPr lang="en-US" dirty="0"/>
          </a:p>
        </p:txBody>
      </p:sp>
      <p:cxnSp>
        <p:nvCxnSpPr>
          <p:cNvPr id="17" name="Straight Connector 16">
            <a:extLst>
              <a:ext uri="{FF2B5EF4-FFF2-40B4-BE49-F238E27FC236}">
                <a16:creationId xmlns:a16="http://schemas.microsoft.com/office/drawing/2014/main" id="{1D23F761-57FC-3649-AE84-0C3EF95EF561}"/>
              </a:ext>
            </a:extLst>
          </p:cNvPr>
          <p:cNvCxnSpPr>
            <a:cxnSpLocks/>
          </p:cNvCxnSpPr>
          <p:nvPr/>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a:noAutofit/>
          </a:bodyPr>
          <a:lstStyle>
            <a:lvl1pPr marL="0" indent="0">
              <a:lnSpc>
                <a:spcPct val="100000"/>
              </a:lnSpc>
              <a:buNone/>
              <a:defRPr sz="2400" b="0" i="0">
                <a:solidFill>
                  <a:schemeClr val="bg1"/>
                </a:solidFill>
                <a:latin typeface="+mn-lt"/>
              </a:defRPr>
            </a:lvl1pPr>
            <a:lvl2pPr>
              <a:defRPr sz="4000"/>
            </a:lvl2pPr>
            <a:lvl3pPr>
              <a:defRPr sz="4000"/>
            </a:lvl3pPr>
            <a:lvl4pPr>
              <a:defRPr sz="4000"/>
            </a:lvl4pPr>
            <a:lvl5pPr>
              <a:defRPr sz="4000"/>
            </a:lvl5pPr>
          </a:lstStyle>
          <a:p>
            <a:pPr lvl="0"/>
            <a:r>
              <a:rPr lang="en-GB"/>
              <a:t>Click to edit Master text styles</a:t>
            </a:r>
          </a:p>
        </p:txBody>
      </p:sp>
      <p:sp>
        <p:nvSpPr>
          <p:cNvPr id="3" name="Footer Placeholder 2">
            <a:extLst>
              <a:ext uri="{FF2B5EF4-FFF2-40B4-BE49-F238E27FC236}">
                <a16:creationId xmlns:a16="http://schemas.microsoft.com/office/drawing/2014/main" id="{B7E0EC46-C626-4D58-AB64-0B3B850D1482}"/>
              </a:ext>
            </a:extLst>
          </p:cNvPr>
          <p:cNvSpPr>
            <a:spLocks noGrp="1"/>
          </p:cNvSpPr>
          <p:nvPr>
            <p:ph type="ftr" sz="quarter" idx="15"/>
          </p:nvPr>
        </p:nvSpPr>
        <p:spPr/>
        <p:txBody>
          <a:bodyPr/>
          <a:lstStyle>
            <a:lvl1pPr>
              <a:defRPr sz="1800"/>
            </a:lvl1pPr>
          </a:lstStyle>
          <a:p>
            <a:endParaRPr lang="es-ES"/>
          </a:p>
        </p:txBody>
      </p:sp>
      <p:sp>
        <p:nvSpPr>
          <p:cNvPr id="4" name="Slide Number Placeholder 3">
            <a:extLst>
              <a:ext uri="{FF2B5EF4-FFF2-40B4-BE49-F238E27FC236}">
                <a16:creationId xmlns:a16="http://schemas.microsoft.com/office/drawing/2014/main" id="{8F25D00C-8F5C-4528-87FA-F9431D967555}"/>
              </a:ext>
            </a:extLst>
          </p:cNvPr>
          <p:cNvSpPr>
            <a:spLocks noGrp="1"/>
          </p:cNvSpPr>
          <p:nvPr>
            <p:ph type="sldNum" sz="quarter" idx="16"/>
          </p:nvPr>
        </p:nvSpPr>
        <p:spPr/>
        <p:txBody>
          <a:bodyPr/>
          <a:lstStyle>
            <a:lvl1pPr>
              <a:defRPr sz="1800"/>
            </a:lvl1pPr>
          </a:lstStyle>
          <a:p>
            <a:fld id="{853D8D48-1ABF-144A-BF49-84AD2632D3C2}" type="slidenum">
              <a:rPr lang="es-ES" smtClean="0"/>
              <a:pPr/>
              <a:t>‹#›</a:t>
            </a:fld>
            <a:endParaRPr lang="es-ES"/>
          </a:p>
        </p:txBody>
      </p:sp>
      <p:pic>
        <p:nvPicPr>
          <p:cNvPr id="23" name="Imagen 22" descr="Imagen que contiene Interfaz de usuario gráfica&#10;&#10;Descripción generada automáticamente">
            <a:extLst>
              <a:ext uri="{FF2B5EF4-FFF2-40B4-BE49-F238E27FC236}">
                <a16:creationId xmlns:a16="http://schemas.microsoft.com/office/drawing/2014/main" id="{BAAF72FB-35E5-925C-5C81-2B4ED2C69131}"/>
              </a:ext>
            </a:extLst>
          </p:cNvPr>
          <p:cNvPicPr>
            <a:picLocks noChangeAspect="1"/>
          </p:cNvPicPr>
          <p:nvPr userDrawn="1"/>
        </p:nvPicPr>
        <p:blipFill>
          <a:blip r:embed="rId2"/>
          <a:stretch>
            <a:fillRect/>
          </a:stretch>
        </p:blipFill>
        <p:spPr>
          <a:xfrm>
            <a:off x="6923434" y="5713013"/>
            <a:ext cx="2238532" cy="1258560"/>
          </a:xfrm>
          <a:prstGeom prst="rect">
            <a:avLst/>
          </a:prstGeom>
        </p:spPr>
      </p:pic>
      <p:pic>
        <p:nvPicPr>
          <p:cNvPr id="24" name="Imagen 23" descr="Imagen que contiene Aplicación&#10;&#10;Descripción generada automáticamente">
            <a:extLst>
              <a:ext uri="{FF2B5EF4-FFF2-40B4-BE49-F238E27FC236}">
                <a16:creationId xmlns:a16="http://schemas.microsoft.com/office/drawing/2014/main" id="{B71403F6-9C6F-D53A-0CCB-8E1927462DAF}"/>
              </a:ext>
            </a:extLst>
          </p:cNvPr>
          <p:cNvPicPr>
            <a:picLocks noChangeAspect="1"/>
          </p:cNvPicPr>
          <p:nvPr userDrawn="1"/>
        </p:nvPicPr>
        <p:blipFill>
          <a:blip r:embed="rId3"/>
          <a:stretch>
            <a:fillRect/>
          </a:stretch>
        </p:blipFill>
        <p:spPr>
          <a:xfrm>
            <a:off x="8694521" y="5963767"/>
            <a:ext cx="757052" cy="757052"/>
          </a:xfrm>
          <a:prstGeom prst="rect">
            <a:avLst/>
          </a:prstGeom>
        </p:spPr>
      </p:pic>
      <p:pic>
        <p:nvPicPr>
          <p:cNvPr id="25" name="Imagen 24" descr="Logotipo, nombre de la empresa&#10;&#10;Descripción generada automáticamente">
            <a:extLst>
              <a:ext uri="{FF2B5EF4-FFF2-40B4-BE49-F238E27FC236}">
                <a16:creationId xmlns:a16="http://schemas.microsoft.com/office/drawing/2014/main" id="{FC15FF70-935F-29AD-BF91-1084A73EBC59}"/>
              </a:ext>
            </a:extLst>
          </p:cNvPr>
          <p:cNvPicPr>
            <a:picLocks noChangeAspect="1"/>
          </p:cNvPicPr>
          <p:nvPr userDrawn="1"/>
        </p:nvPicPr>
        <p:blipFill rotWithShape="1">
          <a:blip r:embed="rId4"/>
          <a:srcRect t="32717" b="39781"/>
          <a:stretch/>
        </p:blipFill>
        <p:spPr>
          <a:xfrm>
            <a:off x="9207741" y="5964680"/>
            <a:ext cx="2984259" cy="820729"/>
          </a:xfrm>
          <a:prstGeom prst="rect">
            <a:avLst/>
          </a:prstGeom>
        </p:spPr>
      </p:pic>
      <p:sp>
        <p:nvSpPr>
          <p:cNvPr id="26" name="Date Placeholder 1">
            <a:extLst>
              <a:ext uri="{FF2B5EF4-FFF2-40B4-BE49-F238E27FC236}">
                <a16:creationId xmlns:a16="http://schemas.microsoft.com/office/drawing/2014/main" id="{5F0AAF2F-16AA-59A2-CA60-BFE98D54000A}"/>
              </a:ext>
            </a:extLst>
          </p:cNvPr>
          <p:cNvSpPr>
            <a:spLocks noGrp="1"/>
          </p:cNvSpPr>
          <p:nvPr>
            <p:ph type="dt" sz="half" idx="14"/>
          </p:nvPr>
        </p:nvSpPr>
        <p:spPr>
          <a:xfrm>
            <a:off x="2992119" y="6332220"/>
            <a:ext cx="2126145" cy="247651"/>
          </a:xfrm>
        </p:spPr>
        <p:txBody>
          <a:bodyPr/>
          <a:lstStyle>
            <a:lvl1pPr>
              <a:defRPr sz="1800"/>
            </a:lvl1pPr>
          </a:lstStyle>
          <a:p>
            <a:r>
              <a:rPr lang="en-US" dirty="0"/>
              <a:t>December 2, 2022</a:t>
            </a:r>
          </a:p>
        </p:txBody>
      </p:sp>
    </p:spTree>
    <p:extLst>
      <p:ext uri="{BB962C8B-B14F-4D97-AF65-F5344CB8AC3E}">
        <p14:creationId xmlns:p14="http://schemas.microsoft.com/office/powerpoint/2010/main" val="4249742289"/>
      </p:ext>
    </p:extLst>
  </p:cSld>
  <p:clrMapOvr>
    <a:masterClrMapping/>
  </p:clrMapOvr>
  <p:extLst>
    <p:ext uri="{DCECCB84-F9BA-43D5-87BE-67443E8EF086}">
      <p15:sldGuideLst xmlns:p15="http://schemas.microsoft.com/office/powerpoint/2012/main">
        <p15:guide id="1" pos="600">
          <p15:clr>
            <a:srgbClr val="FBAE40"/>
          </p15:clr>
        </p15:guide>
        <p15:guide id="6" pos="3480">
          <p15:clr>
            <a:srgbClr val="FBAE40"/>
          </p15:clr>
        </p15:guide>
        <p15:guide id="7" orient="horz" pos="1440">
          <p15:clr>
            <a:srgbClr val="FBAE40"/>
          </p15:clr>
        </p15:guide>
        <p15:guide id="9" orient="horz" pos="1224">
          <p15:clr>
            <a:srgbClr val="FBAE40"/>
          </p15:clr>
        </p15:guide>
        <p15:guide id="10" orient="horz" pos="5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reak">
    <p:bg>
      <p:bgPr>
        <a:solidFill>
          <a:schemeClr val="tx1"/>
        </a:solidFill>
        <a:effectLst/>
      </p:bgPr>
    </p:bg>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6858000"/>
          </a:xfrm>
          <a:solidFill>
            <a:schemeClr val="accent2"/>
          </a:solidFill>
        </p:spPr>
        <p:txBody>
          <a:bodyPr/>
          <a:lstStyle/>
          <a:p>
            <a:r>
              <a:rPr lang="en-GB"/>
              <a:t>Click icon to add picture</a:t>
            </a:r>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anchor="b" anchorCtr="0">
            <a:normAutofit/>
          </a:bodyPr>
          <a:lstStyle>
            <a:lvl1pPr>
              <a:defRPr sz="4100" b="1" i="0" baseline="0">
                <a:solidFill>
                  <a:schemeClr val="tx1"/>
                </a:solidFill>
                <a:latin typeface="+mj-lt"/>
              </a:defRPr>
            </a:lvl1pPr>
          </a:lstStyle>
          <a:p>
            <a:r>
              <a:rPr lang="en-GB"/>
              <a:t>Click to edit Master title style</a:t>
            </a:r>
            <a:endParaRPr lang="en-US" dirty="0"/>
          </a:p>
        </p:txBody>
      </p:sp>
      <p:cxnSp>
        <p:nvCxnSpPr>
          <p:cNvPr id="20" name="Straight Connector 19">
            <a:extLst>
              <a:ext uri="{FF2B5EF4-FFF2-40B4-BE49-F238E27FC236}">
                <a16:creationId xmlns:a16="http://schemas.microsoft.com/office/drawing/2014/main" id="{4BE3A3D6-A0AD-C84D-8B2A-743F5F95432E}"/>
              </a:ext>
            </a:extLst>
          </p:cNvPr>
          <p:cNvCxnSpPr>
            <a:cxnSpLocks/>
          </p:cNvCxnSpPr>
          <p:nvPr/>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F4CB38BE-0FF2-694C-AA3C-D73DBF7C332C}"/>
              </a:ext>
            </a:extLst>
          </p:cNvPr>
          <p:cNvGrpSpPr>
            <a:grpSpLocks/>
          </p:cNvGrpSpPr>
          <p:nvPr/>
        </p:nvGrpSpPr>
        <p:grpSpPr bwMode="auto">
          <a:xfrm rot="10800000">
            <a:off x="9509760" y="-3"/>
            <a:ext cx="2682238" cy="2682238"/>
            <a:chOff x="0" y="12289"/>
            <a:chExt cx="3550" cy="3551"/>
          </a:xfrm>
          <a:solidFill>
            <a:schemeClr val="tx1"/>
          </a:solidFill>
        </p:grpSpPr>
        <p:sp>
          <p:nvSpPr>
            <p:cNvPr id="23" name="Freeform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4" name="Freeform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5" name="Freeform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pic>
        <p:nvPicPr>
          <p:cNvPr id="12" name="Imagen 11" descr="Imagen que contiene Interfaz de usuario gráfica&#10;&#10;Descripción generada automáticamente">
            <a:extLst>
              <a:ext uri="{FF2B5EF4-FFF2-40B4-BE49-F238E27FC236}">
                <a16:creationId xmlns:a16="http://schemas.microsoft.com/office/drawing/2014/main" id="{CCD96404-6043-3AA0-77AE-64E12B71B8AE}"/>
              </a:ext>
            </a:extLst>
          </p:cNvPr>
          <p:cNvPicPr>
            <a:picLocks noChangeAspect="1"/>
          </p:cNvPicPr>
          <p:nvPr userDrawn="1"/>
        </p:nvPicPr>
        <p:blipFill>
          <a:blip r:embed="rId2"/>
          <a:stretch>
            <a:fillRect/>
          </a:stretch>
        </p:blipFill>
        <p:spPr>
          <a:xfrm>
            <a:off x="6923434" y="5713013"/>
            <a:ext cx="2238532" cy="1258560"/>
          </a:xfrm>
          <a:prstGeom prst="rect">
            <a:avLst/>
          </a:prstGeom>
        </p:spPr>
      </p:pic>
      <p:pic>
        <p:nvPicPr>
          <p:cNvPr id="13" name="Imagen 12" descr="Imagen que contiene Aplicación&#10;&#10;Descripción generada automáticamente">
            <a:extLst>
              <a:ext uri="{FF2B5EF4-FFF2-40B4-BE49-F238E27FC236}">
                <a16:creationId xmlns:a16="http://schemas.microsoft.com/office/drawing/2014/main" id="{E3FA0167-1AD1-D288-8D90-FADDB8CC381B}"/>
              </a:ext>
            </a:extLst>
          </p:cNvPr>
          <p:cNvPicPr>
            <a:picLocks noChangeAspect="1"/>
          </p:cNvPicPr>
          <p:nvPr userDrawn="1"/>
        </p:nvPicPr>
        <p:blipFill>
          <a:blip r:embed="rId3"/>
          <a:stretch>
            <a:fillRect/>
          </a:stretch>
        </p:blipFill>
        <p:spPr>
          <a:xfrm>
            <a:off x="8694521" y="5963767"/>
            <a:ext cx="757052" cy="757052"/>
          </a:xfrm>
          <a:prstGeom prst="rect">
            <a:avLst/>
          </a:prstGeom>
        </p:spPr>
      </p:pic>
      <p:pic>
        <p:nvPicPr>
          <p:cNvPr id="14" name="Imagen 13" descr="Logotipo, nombre de la empresa&#10;&#10;Descripción generada automáticamente">
            <a:extLst>
              <a:ext uri="{FF2B5EF4-FFF2-40B4-BE49-F238E27FC236}">
                <a16:creationId xmlns:a16="http://schemas.microsoft.com/office/drawing/2014/main" id="{3D703850-2D6C-C9CC-CDDB-FF14B55C4300}"/>
              </a:ext>
            </a:extLst>
          </p:cNvPr>
          <p:cNvPicPr>
            <a:picLocks noChangeAspect="1"/>
          </p:cNvPicPr>
          <p:nvPr userDrawn="1"/>
        </p:nvPicPr>
        <p:blipFill rotWithShape="1">
          <a:blip r:embed="rId4"/>
          <a:srcRect t="32717" b="39781"/>
          <a:stretch/>
        </p:blipFill>
        <p:spPr>
          <a:xfrm>
            <a:off x="9207741" y="5964680"/>
            <a:ext cx="2984259" cy="820729"/>
          </a:xfrm>
          <a:prstGeom prst="rect">
            <a:avLst/>
          </a:prstGeom>
        </p:spPr>
      </p:pic>
    </p:spTree>
    <p:extLst>
      <p:ext uri="{BB962C8B-B14F-4D97-AF65-F5344CB8AC3E}">
        <p14:creationId xmlns:p14="http://schemas.microsoft.com/office/powerpoint/2010/main" val="1417344296"/>
      </p:ext>
    </p:extLst>
  </p:cSld>
  <p:clrMapOvr>
    <a:masterClrMapping/>
  </p:clrMapOvr>
  <p:extLst>
    <p:ext uri="{DCECCB84-F9BA-43D5-87BE-67443E8EF086}">
      <p15:sldGuideLst xmlns:p15="http://schemas.microsoft.com/office/powerpoint/2012/main">
        <p15:guide id="2" pos="7104">
          <p15:clr>
            <a:srgbClr val="FBAE40"/>
          </p15:clr>
        </p15:guide>
        <p15:guide id="3" pos="4344">
          <p15:clr>
            <a:srgbClr val="FBAE40"/>
          </p15:clr>
        </p15:guide>
        <p15:guide id="4" pos="4560">
          <p15:clr>
            <a:srgbClr val="FBAE40"/>
          </p15:clr>
        </p15:guide>
        <p15:guide id="8" orient="horz" pos="184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rt">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3761274"/>
          </a:xfrm>
        </p:spPr>
        <p:txBody>
          <a:bodyPr/>
          <a:lstStyle>
            <a:lvl1pPr>
              <a:defRPr>
                <a:solidFill>
                  <a:schemeClr val="tx1"/>
                </a:solidFill>
              </a:defRPr>
            </a:lvl1pPr>
          </a:lstStyle>
          <a:p>
            <a:r>
              <a:rPr lang="en-GB"/>
              <a:t>Click icon to add chart</a:t>
            </a:r>
            <a:endParaRPr lang="en-US" dirty="0"/>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GB"/>
              <a:t>Click to edit Master title style</a:t>
            </a:r>
            <a:endParaRPr lang="en-US" dirty="0"/>
          </a:p>
        </p:txBody>
      </p:sp>
      <p:sp>
        <p:nvSpPr>
          <p:cNvPr id="3" name="Footer Placeholder 2">
            <a:extLst>
              <a:ext uri="{FF2B5EF4-FFF2-40B4-BE49-F238E27FC236}">
                <a16:creationId xmlns:a16="http://schemas.microsoft.com/office/drawing/2014/main" id="{3FB6FA27-6601-4107-A3C9-808CB4430246}"/>
              </a:ext>
            </a:extLst>
          </p:cNvPr>
          <p:cNvSpPr>
            <a:spLocks noGrp="1"/>
          </p:cNvSpPr>
          <p:nvPr>
            <p:ph type="ftr" sz="quarter" idx="12"/>
          </p:nvPr>
        </p:nvSpPr>
        <p:spPr/>
        <p:txBody>
          <a:bodyPr/>
          <a:lstStyle>
            <a:lvl1pPr>
              <a:defRPr sz="1800"/>
            </a:lvl1pPr>
          </a:lstStyle>
          <a:p>
            <a:endParaRPr lang="es-ES"/>
          </a:p>
        </p:txBody>
      </p:sp>
      <p:sp>
        <p:nvSpPr>
          <p:cNvPr id="4" name="Slide Number Placeholder 3">
            <a:extLst>
              <a:ext uri="{FF2B5EF4-FFF2-40B4-BE49-F238E27FC236}">
                <a16:creationId xmlns:a16="http://schemas.microsoft.com/office/drawing/2014/main" id="{0919432A-F8B5-4A96-AEE6-2E159658D5DD}"/>
              </a:ext>
            </a:extLst>
          </p:cNvPr>
          <p:cNvSpPr>
            <a:spLocks noGrp="1"/>
          </p:cNvSpPr>
          <p:nvPr>
            <p:ph type="sldNum" sz="quarter" idx="13"/>
          </p:nvPr>
        </p:nvSpPr>
        <p:spPr/>
        <p:txBody>
          <a:bodyPr/>
          <a:lstStyle>
            <a:lvl1pPr>
              <a:defRPr sz="1800"/>
            </a:lvl1pPr>
          </a:lstStyle>
          <a:p>
            <a:fld id="{853D8D48-1ABF-144A-BF49-84AD2632D3C2}" type="slidenum">
              <a:rPr lang="es-ES" smtClean="0"/>
              <a:pPr/>
              <a:t>‹#›</a:t>
            </a:fld>
            <a:endParaRPr lang="es-ES"/>
          </a:p>
        </p:txBody>
      </p:sp>
      <p:pic>
        <p:nvPicPr>
          <p:cNvPr id="9" name="Imagen 8" descr="Imagen que contiene Interfaz de usuario gráfica&#10;&#10;Descripción generada automáticamente">
            <a:extLst>
              <a:ext uri="{FF2B5EF4-FFF2-40B4-BE49-F238E27FC236}">
                <a16:creationId xmlns:a16="http://schemas.microsoft.com/office/drawing/2014/main" id="{26EFCB18-412E-1582-D3F6-D0043F20CE0E}"/>
              </a:ext>
            </a:extLst>
          </p:cNvPr>
          <p:cNvPicPr>
            <a:picLocks noChangeAspect="1"/>
          </p:cNvPicPr>
          <p:nvPr userDrawn="1"/>
        </p:nvPicPr>
        <p:blipFill>
          <a:blip r:embed="rId2"/>
          <a:stretch>
            <a:fillRect/>
          </a:stretch>
        </p:blipFill>
        <p:spPr>
          <a:xfrm>
            <a:off x="6923434" y="5713013"/>
            <a:ext cx="2238532" cy="1258560"/>
          </a:xfrm>
          <a:prstGeom prst="rect">
            <a:avLst/>
          </a:prstGeom>
        </p:spPr>
      </p:pic>
      <p:pic>
        <p:nvPicPr>
          <p:cNvPr id="10" name="Imagen 9" descr="Imagen que contiene Aplicación&#10;&#10;Descripción generada automáticamente">
            <a:extLst>
              <a:ext uri="{FF2B5EF4-FFF2-40B4-BE49-F238E27FC236}">
                <a16:creationId xmlns:a16="http://schemas.microsoft.com/office/drawing/2014/main" id="{885AB060-3C41-6E4A-B4C0-50DE77CF61BB}"/>
              </a:ext>
            </a:extLst>
          </p:cNvPr>
          <p:cNvPicPr>
            <a:picLocks noChangeAspect="1"/>
          </p:cNvPicPr>
          <p:nvPr userDrawn="1"/>
        </p:nvPicPr>
        <p:blipFill>
          <a:blip r:embed="rId3"/>
          <a:stretch>
            <a:fillRect/>
          </a:stretch>
        </p:blipFill>
        <p:spPr>
          <a:xfrm>
            <a:off x="8694521" y="5963767"/>
            <a:ext cx="757052" cy="757052"/>
          </a:xfrm>
          <a:prstGeom prst="rect">
            <a:avLst/>
          </a:prstGeom>
        </p:spPr>
      </p:pic>
      <p:pic>
        <p:nvPicPr>
          <p:cNvPr id="11" name="Imagen 10" descr="Logotipo, nombre de la empresa&#10;&#10;Descripción generada automáticamente">
            <a:extLst>
              <a:ext uri="{FF2B5EF4-FFF2-40B4-BE49-F238E27FC236}">
                <a16:creationId xmlns:a16="http://schemas.microsoft.com/office/drawing/2014/main" id="{34E13F9B-FE88-4393-251C-962E38CA8C44}"/>
              </a:ext>
            </a:extLst>
          </p:cNvPr>
          <p:cNvPicPr>
            <a:picLocks noChangeAspect="1"/>
          </p:cNvPicPr>
          <p:nvPr userDrawn="1"/>
        </p:nvPicPr>
        <p:blipFill rotWithShape="1">
          <a:blip r:embed="rId4"/>
          <a:srcRect t="32717" b="39781"/>
          <a:stretch/>
        </p:blipFill>
        <p:spPr>
          <a:xfrm>
            <a:off x="9207741" y="5964680"/>
            <a:ext cx="2984259" cy="820729"/>
          </a:xfrm>
          <a:prstGeom prst="rect">
            <a:avLst/>
          </a:prstGeom>
        </p:spPr>
      </p:pic>
      <p:sp>
        <p:nvSpPr>
          <p:cNvPr id="12" name="Date Placeholder 1">
            <a:extLst>
              <a:ext uri="{FF2B5EF4-FFF2-40B4-BE49-F238E27FC236}">
                <a16:creationId xmlns:a16="http://schemas.microsoft.com/office/drawing/2014/main" id="{6DA4D3A3-9504-53E8-64C8-3B8D7E2EB3E2}"/>
              </a:ext>
            </a:extLst>
          </p:cNvPr>
          <p:cNvSpPr>
            <a:spLocks noGrp="1"/>
          </p:cNvSpPr>
          <p:nvPr>
            <p:ph type="dt" sz="half" idx="14"/>
          </p:nvPr>
        </p:nvSpPr>
        <p:spPr>
          <a:xfrm>
            <a:off x="2992119" y="6332220"/>
            <a:ext cx="2126145" cy="247651"/>
          </a:xfrm>
        </p:spPr>
        <p:txBody>
          <a:bodyPr/>
          <a:lstStyle>
            <a:lvl1pPr>
              <a:defRPr sz="1800"/>
            </a:lvl1pPr>
          </a:lstStyle>
          <a:p>
            <a:r>
              <a:rPr lang="en-US" dirty="0"/>
              <a:t>December 2, 2022</a:t>
            </a:r>
          </a:p>
        </p:txBody>
      </p:sp>
    </p:spTree>
    <p:extLst>
      <p:ext uri="{BB962C8B-B14F-4D97-AF65-F5344CB8AC3E}">
        <p14:creationId xmlns:p14="http://schemas.microsoft.com/office/powerpoint/2010/main" val="2213734971"/>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abl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GB"/>
              <a:t>Click to edit Master title style</a:t>
            </a:r>
            <a:endParaRPr lang="en-US" dirty="0"/>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a:lstStyle/>
          <a:p>
            <a:r>
              <a:rPr lang="en-GB"/>
              <a:t>Click icon to add table</a:t>
            </a:r>
            <a:endParaRPr lang="en-US" dirty="0"/>
          </a:p>
        </p:txBody>
      </p:sp>
      <p:sp>
        <p:nvSpPr>
          <p:cNvPr id="3" name="Footer Placeholder 2">
            <a:extLst>
              <a:ext uri="{FF2B5EF4-FFF2-40B4-BE49-F238E27FC236}">
                <a16:creationId xmlns:a16="http://schemas.microsoft.com/office/drawing/2014/main" id="{C04DAF8F-82DB-4DBE-9041-71217A4516CB}"/>
              </a:ext>
            </a:extLst>
          </p:cNvPr>
          <p:cNvSpPr>
            <a:spLocks noGrp="1"/>
          </p:cNvSpPr>
          <p:nvPr>
            <p:ph type="ftr" sz="quarter" idx="12"/>
          </p:nvPr>
        </p:nvSpPr>
        <p:spPr/>
        <p:txBody>
          <a:bodyPr/>
          <a:lstStyle>
            <a:lvl1pPr>
              <a:defRPr sz="1800"/>
            </a:lvl1pPr>
          </a:lstStyle>
          <a:p>
            <a:endParaRPr lang="es-ES"/>
          </a:p>
        </p:txBody>
      </p:sp>
      <p:sp>
        <p:nvSpPr>
          <p:cNvPr id="4" name="Slide Number Placeholder 3">
            <a:extLst>
              <a:ext uri="{FF2B5EF4-FFF2-40B4-BE49-F238E27FC236}">
                <a16:creationId xmlns:a16="http://schemas.microsoft.com/office/drawing/2014/main" id="{782F761B-6706-439D-9C75-43E751AB195C}"/>
              </a:ext>
            </a:extLst>
          </p:cNvPr>
          <p:cNvSpPr>
            <a:spLocks noGrp="1"/>
          </p:cNvSpPr>
          <p:nvPr>
            <p:ph type="sldNum" sz="quarter" idx="13"/>
          </p:nvPr>
        </p:nvSpPr>
        <p:spPr/>
        <p:txBody>
          <a:bodyPr/>
          <a:lstStyle>
            <a:lvl1pPr>
              <a:defRPr sz="1800"/>
            </a:lvl1pPr>
          </a:lstStyle>
          <a:p>
            <a:fld id="{853D8D48-1ABF-144A-BF49-84AD2632D3C2}" type="slidenum">
              <a:rPr lang="es-ES" smtClean="0"/>
              <a:pPr/>
              <a:t>‹#›</a:t>
            </a:fld>
            <a:endParaRPr lang="es-ES"/>
          </a:p>
        </p:txBody>
      </p:sp>
      <p:pic>
        <p:nvPicPr>
          <p:cNvPr id="10" name="Imagen 9" descr="Imagen que contiene Interfaz de usuario gráfica&#10;&#10;Descripción generada automáticamente">
            <a:extLst>
              <a:ext uri="{FF2B5EF4-FFF2-40B4-BE49-F238E27FC236}">
                <a16:creationId xmlns:a16="http://schemas.microsoft.com/office/drawing/2014/main" id="{514BDD54-07C3-5838-F36A-854278D58F63}"/>
              </a:ext>
            </a:extLst>
          </p:cNvPr>
          <p:cNvPicPr>
            <a:picLocks noChangeAspect="1"/>
          </p:cNvPicPr>
          <p:nvPr userDrawn="1"/>
        </p:nvPicPr>
        <p:blipFill>
          <a:blip r:embed="rId2"/>
          <a:stretch>
            <a:fillRect/>
          </a:stretch>
        </p:blipFill>
        <p:spPr>
          <a:xfrm>
            <a:off x="6923434" y="5713013"/>
            <a:ext cx="2238532" cy="1258560"/>
          </a:xfrm>
          <a:prstGeom prst="rect">
            <a:avLst/>
          </a:prstGeom>
        </p:spPr>
      </p:pic>
      <p:pic>
        <p:nvPicPr>
          <p:cNvPr id="11" name="Imagen 10" descr="Imagen que contiene Aplicación&#10;&#10;Descripción generada automáticamente">
            <a:extLst>
              <a:ext uri="{FF2B5EF4-FFF2-40B4-BE49-F238E27FC236}">
                <a16:creationId xmlns:a16="http://schemas.microsoft.com/office/drawing/2014/main" id="{9E4892A6-6282-9F73-37A2-FBE4B249C4BA}"/>
              </a:ext>
            </a:extLst>
          </p:cNvPr>
          <p:cNvPicPr>
            <a:picLocks noChangeAspect="1"/>
          </p:cNvPicPr>
          <p:nvPr userDrawn="1"/>
        </p:nvPicPr>
        <p:blipFill>
          <a:blip r:embed="rId3"/>
          <a:stretch>
            <a:fillRect/>
          </a:stretch>
        </p:blipFill>
        <p:spPr>
          <a:xfrm>
            <a:off x="8694521" y="5963767"/>
            <a:ext cx="757052" cy="757052"/>
          </a:xfrm>
          <a:prstGeom prst="rect">
            <a:avLst/>
          </a:prstGeom>
        </p:spPr>
      </p:pic>
      <p:pic>
        <p:nvPicPr>
          <p:cNvPr id="12" name="Imagen 11" descr="Logotipo, nombre de la empresa&#10;&#10;Descripción generada automáticamente">
            <a:extLst>
              <a:ext uri="{FF2B5EF4-FFF2-40B4-BE49-F238E27FC236}">
                <a16:creationId xmlns:a16="http://schemas.microsoft.com/office/drawing/2014/main" id="{AC8C91BF-4FD4-2923-E673-B724EDF4777C}"/>
              </a:ext>
            </a:extLst>
          </p:cNvPr>
          <p:cNvPicPr>
            <a:picLocks noChangeAspect="1"/>
          </p:cNvPicPr>
          <p:nvPr userDrawn="1"/>
        </p:nvPicPr>
        <p:blipFill rotWithShape="1">
          <a:blip r:embed="rId4"/>
          <a:srcRect t="32717" b="39781"/>
          <a:stretch/>
        </p:blipFill>
        <p:spPr>
          <a:xfrm>
            <a:off x="9207741" y="5964680"/>
            <a:ext cx="2984259" cy="820729"/>
          </a:xfrm>
          <a:prstGeom prst="rect">
            <a:avLst/>
          </a:prstGeom>
        </p:spPr>
      </p:pic>
      <p:sp>
        <p:nvSpPr>
          <p:cNvPr id="13" name="Date Placeholder 1">
            <a:extLst>
              <a:ext uri="{FF2B5EF4-FFF2-40B4-BE49-F238E27FC236}">
                <a16:creationId xmlns:a16="http://schemas.microsoft.com/office/drawing/2014/main" id="{AB3A47BE-0E69-D3A7-E994-07308A06154A}"/>
              </a:ext>
            </a:extLst>
          </p:cNvPr>
          <p:cNvSpPr>
            <a:spLocks noGrp="1"/>
          </p:cNvSpPr>
          <p:nvPr>
            <p:ph type="dt" sz="half" idx="14"/>
          </p:nvPr>
        </p:nvSpPr>
        <p:spPr>
          <a:xfrm>
            <a:off x="2992119" y="6332220"/>
            <a:ext cx="2126145" cy="247651"/>
          </a:xfrm>
        </p:spPr>
        <p:txBody>
          <a:bodyPr/>
          <a:lstStyle>
            <a:lvl1pPr>
              <a:defRPr sz="1800"/>
            </a:lvl1pPr>
          </a:lstStyle>
          <a:p>
            <a:r>
              <a:rPr lang="en-US" dirty="0"/>
              <a:t>December 2, 2022</a:t>
            </a:r>
          </a:p>
        </p:txBody>
      </p:sp>
    </p:spTree>
    <p:extLst>
      <p:ext uri="{BB962C8B-B14F-4D97-AF65-F5344CB8AC3E}">
        <p14:creationId xmlns:p14="http://schemas.microsoft.com/office/powerpoint/2010/main" val="2915664611"/>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ot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6576809" cy="3289971"/>
          </a:xfrm>
          <a:prstGeom prst="rect">
            <a:avLst/>
          </a:prstGeom>
          <a:ln>
            <a:noFill/>
          </a:ln>
        </p:spPr>
        <p:txBody>
          <a:bodyPr lIns="0" tIns="0" rIns="0" bIns="0" anchor="t" anchorCtr="0">
            <a:normAutofit/>
          </a:bodyPr>
          <a:lstStyle>
            <a:lvl1pPr>
              <a:lnSpc>
                <a:spcPct val="100000"/>
              </a:lnSpc>
              <a:defRPr sz="2800" b="0" i="0">
                <a:solidFill>
                  <a:schemeClr val="bg1"/>
                </a:solidFill>
                <a:latin typeface="+mn-lt"/>
              </a:defRPr>
            </a:lvl1pPr>
          </a:lstStyle>
          <a:p>
            <a:r>
              <a:rPr lang="en-GB"/>
              <a:t>Click to edit Master title style</a:t>
            </a:r>
            <a:endParaRPr lang="en-US" dirty="0"/>
          </a:p>
        </p:txBody>
      </p:sp>
      <p:sp>
        <p:nvSpPr>
          <p:cNvPr id="10" name="TextBox 9">
            <a:extLst>
              <a:ext uri="{FF2B5EF4-FFF2-40B4-BE49-F238E27FC236}">
                <a16:creationId xmlns:a16="http://schemas.microsoft.com/office/drawing/2014/main" id="{E902327D-DBD4-7A4E-ABF2-A946A559A8AD}"/>
              </a:ext>
            </a:extLst>
          </p:cNvPr>
          <p:cNvSpPr txBox="1"/>
          <p:nvPr/>
        </p:nvSpPr>
        <p:spPr>
          <a:xfrm>
            <a:off x="699948" y="548291"/>
            <a:ext cx="1589372" cy="3170099"/>
          </a:xfrm>
          <a:prstGeom prst="rect">
            <a:avLst/>
          </a:prstGeom>
          <a:noFill/>
        </p:spPr>
        <p:txBody>
          <a:bodyPr wrap="square" rtlCol="0">
            <a:spAutoFit/>
          </a:bodyPr>
          <a:lstStyle/>
          <a:p>
            <a:r>
              <a:rPr lang="en-US" sz="20000" b="1" dirty="0">
                <a:solidFill>
                  <a:schemeClr val="bg1"/>
                </a:solidFill>
              </a:rPr>
              <a:t>“</a:t>
            </a:r>
          </a:p>
        </p:txBody>
      </p:sp>
      <p:grpSp>
        <p:nvGrpSpPr>
          <p:cNvPr id="18" name="Group 17">
            <a:extLst>
              <a:ext uri="{FF2B5EF4-FFF2-40B4-BE49-F238E27FC236}">
                <a16:creationId xmlns:a16="http://schemas.microsoft.com/office/drawing/2014/main" id="{6ACB4ADD-D9F4-984E-B29D-A2CF6D19E810}"/>
              </a:ext>
            </a:extLst>
          </p:cNvPr>
          <p:cNvGrpSpPr/>
          <p:nvPr/>
        </p:nvGrpSpPr>
        <p:grpSpPr>
          <a:xfrm>
            <a:off x="6362700" y="0"/>
            <a:ext cx="5829298" cy="3235602"/>
            <a:chOff x="5612972" y="1"/>
            <a:chExt cx="6615961" cy="3672246"/>
          </a:xfrm>
        </p:grpSpPr>
        <p:sp>
          <p:nvSpPr>
            <p:cNvPr id="19" name="AutoShape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0" name="Freeform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23" name="Freeform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grpSp>
        <p:nvGrpSpPr>
          <p:cNvPr id="24" name="Group 23">
            <a:extLst>
              <a:ext uri="{FF2B5EF4-FFF2-40B4-BE49-F238E27FC236}">
                <a16:creationId xmlns:a16="http://schemas.microsoft.com/office/drawing/2014/main" id="{669A90A7-BF26-684E-8C8B-638053DA1234}"/>
              </a:ext>
            </a:extLst>
          </p:cNvPr>
          <p:cNvGrpSpPr>
            <a:grpSpLocks/>
          </p:cNvGrpSpPr>
          <p:nvPr/>
        </p:nvGrpSpPr>
        <p:grpSpPr bwMode="auto">
          <a:xfrm rot="16200000" flipV="1">
            <a:off x="0" y="3900132"/>
            <a:ext cx="2959226" cy="2959226"/>
            <a:chOff x="0" y="12289"/>
            <a:chExt cx="3550" cy="3551"/>
          </a:xfrm>
        </p:grpSpPr>
        <p:sp>
          <p:nvSpPr>
            <p:cNvPr id="25" name="Freeform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6" name="Freeform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pic>
        <p:nvPicPr>
          <p:cNvPr id="16" name="Imagen 15" descr="Imagen que contiene Interfaz de usuario gráfica&#10;&#10;Descripción generada automáticamente">
            <a:extLst>
              <a:ext uri="{FF2B5EF4-FFF2-40B4-BE49-F238E27FC236}">
                <a16:creationId xmlns:a16="http://schemas.microsoft.com/office/drawing/2014/main" id="{F4CAA8E1-DA13-F372-9F2B-E512649C5FB4}"/>
              </a:ext>
            </a:extLst>
          </p:cNvPr>
          <p:cNvPicPr>
            <a:picLocks noChangeAspect="1"/>
          </p:cNvPicPr>
          <p:nvPr userDrawn="1"/>
        </p:nvPicPr>
        <p:blipFill>
          <a:blip r:embed="rId2"/>
          <a:stretch>
            <a:fillRect/>
          </a:stretch>
        </p:blipFill>
        <p:spPr>
          <a:xfrm>
            <a:off x="6923434" y="5713013"/>
            <a:ext cx="2238532" cy="1258560"/>
          </a:xfrm>
          <a:prstGeom prst="rect">
            <a:avLst/>
          </a:prstGeom>
        </p:spPr>
      </p:pic>
      <p:pic>
        <p:nvPicPr>
          <p:cNvPr id="17" name="Imagen 16" descr="Imagen que contiene Aplicación&#10;&#10;Descripción generada automáticamente">
            <a:extLst>
              <a:ext uri="{FF2B5EF4-FFF2-40B4-BE49-F238E27FC236}">
                <a16:creationId xmlns:a16="http://schemas.microsoft.com/office/drawing/2014/main" id="{BF6132A7-F3B2-5946-5A0E-5FE44EA96A7D}"/>
              </a:ext>
            </a:extLst>
          </p:cNvPr>
          <p:cNvPicPr>
            <a:picLocks noChangeAspect="1"/>
          </p:cNvPicPr>
          <p:nvPr userDrawn="1"/>
        </p:nvPicPr>
        <p:blipFill>
          <a:blip r:embed="rId3"/>
          <a:stretch>
            <a:fillRect/>
          </a:stretch>
        </p:blipFill>
        <p:spPr>
          <a:xfrm>
            <a:off x="8694521" y="5963767"/>
            <a:ext cx="757052" cy="757052"/>
          </a:xfrm>
          <a:prstGeom prst="rect">
            <a:avLst/>
          </a:prstGeom>
        </p:spPr>
      </p:pic>
      <p:pic>
        <p:nvPicPr>
          <p:cNvPr id="28" name="Imagen 27" descr="Logotipo, nombre de la empresa&#10;&#10;Descripción generada automáticamente">
            <a:extLst>
              <a:ext uri="{FF2B5EF4-FFF2-40B4-BE49-F238E27FC236}">
                <a16:creationId xmlns:a16="http://schemas.microsoft.com/office/drawing/2014/main" id="{72611978-8581-D060-8F23-EC8BF8093496}"/>
              </a:ext>
            </a:extLst>
          </p:cNvPr>
          <p:cNvPicPr>
            <a:picLocks noChangeAspect="1"/>
          </p:cNvPicPr>
          <p:nvPr userDrawn="1"/>
        </p:nvPicPr>
        <p:blipFill rotWithShape="1">
          <a:blip r:embed="rId4"/>
          <a:srcRect t="32717" b="39781"/>
          <a:stretch/>
        </p:blipFill>
        <p:spPr>
          <a:xfrm>
            <a:off x="9207741" y="5964680"/>
            <a:ext cx="2984259" cy="820729"/>
          </a:xfrm>
          <a:prstGeom prst="rect">
            <a:avLst/>
          </a:prstGeom>
        </p:spPr>
      </p:pic>
    </p:spTree>
    <p:extLst>
      <p:ext uri="{BB962C8B-B14F-4D97-AF65-F5344CB8AC3E}">
        <p14:creationId xmlns:p14="http://schemas.microsoft.com/office/powerpoint/2010/main" val="416938342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560">
          <p15:clr>
            <a:srgbClr val="FBAE40"/>
          </p15:clr>
        </p15:guide>
        <p15:guide id="8" orient="horz" pos="1752">
          <p15:clr>
            <a:srgbClr val="FBAE40"/>
          </p15:clr>
        </p15:guide>
        <p15:guide id="9" orient="horz" pos="124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2992120"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fld id="{6FCA8E82-58CD-E045-8B98-B7A85B79B752}" type="datetime4">
              <a:rPr lang="en-US" smtClean="0"/>
              <a:pPr/>
              <a:t>December 1, 2022</a:t>
            </a:fld>
            <a:endParaRPr lang="en-US" dirty="0">
              <a:latin typeface="+mn-lt"/>
            </a:endParaRPr>
          </a:p>
        </p:txBody>
      </p:sp>
      <p:sp>
        <p:nvSpPr>
          <p:cNvPr id="31" name="Footer Placeholder 4">
            <a:extLst>
              <a:ext uri="{FF2B5EF4-FFF2-40B4-BE49-F238E27FC236}">
                <a16:creationId xmlns:a16="http://schemas.microsoft.com/office/drawing/2014/main" id="{C9955F1C-C0B1-BA44-8905-6991FA0D1EF3}"/>
              </a:ext>
            </a:extLst>
          </p:cNvPr>
          <p:cNvSpPr>
            <a:spLocks noGrp="1"/>
          </p:cNvSpPr>
          <p:nvPr>
            <p:ph type="ftr" sz="quarter" idx="3"/>
          </p:nvPr>
        </p:nvSpPr>
        <p:spPr>
          <a:xfrm>
            <a:off x="1494790" y="6332220"/>
            <a:ext cx="1497330" cy="247651"/>
          </a:xfrm>
          <a:prstGeom prst="rect">
            <a:avLst/>
          </a:prstGeom>
        </p:spPr>
        <p:txBody>
          <a:bodyPr vert="horz" lIns="0" tIns="0" rIns="0" bIns="0" rtlCol="0" anchor="t" anchorCtr="0"/>
          <a:lstStyle>
            <a:lvl1pPr algn="l">
              <a:defRPr sz="1100" b="0" i="0">
                <a:solidFill>
                  <a:schemeClr val="bg1"/>
                </a:solidFill>
                <a:latin typeface="+mj-lt"/>
              </a:defRPr>
            </a:lvl1pPr>
          </a:lstStyle>
          <a:p>
            <a:endParaRPr lang="es-ES"/>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fld id="{853D8D48-1ABF-144A-BF49-84AD2632D3C2}" type="slidenum">
              <a:rPr lang="es-ES" smtClean="0"/>
              <a:t>‹#›</a:t>
            </a:fld>
            <a:endParaRPr lang="es-ES"/>
          </a:p>
        </p:txBody>
      </p:sp>
    </p:spTree>
    <p:extLst>
      <p:ext uri="{BB962C8B-B14F-4D97-AF65-F5344CB8AC3E}">
        <p14:creationId xmlns:p14="http://schemas.microsoft.com/office/powerpoint/2010/main" val="2772672463"/>
      </p:ext>
    </p:extLst>
  </p:cSld>
  <p:clrMap bg1="dk1" tx1="lt1" bg2="dk2" tx2="lt2" accent1="accent1" accent2="accent2" accent3="accent3" accent4="accent4" accent5="accent5" accent6="accent6" hlink="hlink" folHlink="folHlink"/>
  <p:sldLayoutIdLst>
    <p:sldLayoutId id="2147483680" r:id="rId1"/>
    <p:sldLayoutId id="2147483689" r:id="rId2"/>
    <p:sldLayoutId id="2147483691" r:id="rId3"/>
    <p:sldLayoutId id="2147483681" r:id="rId4"/>
    <p:sldLayoutId id="2147483682" r:id="rId5"/>
    <p:sldLayoutId id="2147483683" r:id="rId6"/>
    <p:sldLayoutId id="2147483684" r:id="rId7"/>
    <p:sldLayoutId id="2147483685" r:id="rId8"/>
    <p:sldLayoutId id="2147483686" r:id="rId9"/>
    <p:sldLayoutId id="2147483688" r:id="rId10"/>
    <p:sldLayoutId id="2147483690" r:id="rId11"/>
    <p:sldLayoutId id="2147483692" r:id="rId12"/>
  </p:sldLayoutIdLst>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Estella.Oncins@uab.ca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4.png"/><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mailto:estella.oncins@uab.cat" TargetMode="External"/><Relationship Id="rId2" Type="http://schemas.openxmlformats.org/officeDocument/2006/relationships/hyperlink" Target="http://idea.erasmus.ac-creteil.fr/" TargetMode="Externa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idea.erasmus.ac-creteil.fr/wp-content/uploads/2022/04/IDEA_IO2_Report.v2.pdf" TargetMode="External"/><Relationship Id="rId2" Type="http://schemas.openxmlformats.org/officeDocument/2006/relationships/hyperlink" Target="https://idea.erasmus.ac-creteil.fr/wp-content/uploads/2022/04/IDEA_IO1_Report.v2_a11y.pdf" TargetMode="Externa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hyperlink" Target="https://doi-org.are.uab.cat/10.1007/s10098-021-02180-2" TargetMode="External"/><Relationship Id="rId4" Type="http://schemas.openxmlformats.org/officeDocument/2006/relationships/hyperlink" Target="https://doi.org/10.1186/s12302-021-00454-6"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link-springer-com.are.uab.cat/article/10.1007/s10098-021-02180-2#ref-CR18" TargetMode="External"/><Relationship Id="rId2" Type="http://schemas.openxmlformats.org/officeDocument/2006/relationships/hyperlink" Target="https://link-springer-com.are.uab.cat/article/10.1007/s10098-021-02180-2#ref-CR17" TargetMode="Externa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30C38E-3975-9D2F-80BE-F1DB26A0226B}"/>
              </a:ext>
            </a:extLst>
          </p:cNvPr>
          <p:cNvSpPr>
            <a:spLocks noGrp="1"/>
          </p:cNvSpPr>
          <p:nvPr>
            <p:ph type="ctrTitle"/>
          </p:nvPr>
        </p:nvSpPr>
        <p:spPr>
          <a:xfrm>
            <a:off x="6367054" y="1355110"/>
            <a:ext cx="5491571" cy="2643081"/>
          </a:xfrm>
        </p:spPr>
        <p:txBody>
          <a:bodyPr/>
          <a:lstStyle/>
          <a:p>
            <a:r>
              <a:rPr lang="fr-FR" sz="3600" dirty="0" err="1">
                <a:solidFill>
                  <a:srgbClr val="000000"/>
                </a:solidFill>
                <a:effectLst/>
                <a:latin typeface="+mn-lt"/>
                <a:ea typeface="Times New Roman" panose="02020603050405020304" pitchFamily="18" charset="0"/>
              </a:rPr>
              <a:t>Sustainability</a:t>
            </a:r>
            <a:r>
              <a:rPr lang="fr-FR" sz="3600" dirty="0">
                <a:solidFill>
                  <a:srgbClr val="000000"/>
                </a:solidFill>
                <a:effectLst/>
                <a:latin typeface="+mn-lt"/>
                <a:ea typeface="Times New Roman" panose="02020603050405020304" pitchFamily="18" charset="0"/>
              </a:rPr>
              <a:t> in online </a:t>
            </a:r>
            <a:r>
              <a:rPr lang="fr-FR" sz="3600" dirty="0" err="1">
                <a:solidFill>
                  <a:srgbClr val="000000"/>
                </a:solidFill>
                <a:effectLst/>
                <a:latin typeface="+mn-lt"/>
                <a:ea typeface="Times New Roman" panose="02020603050405020304" pitchFamily="18" charset="0"/>
              </a:rPr>
              <a:t>teaching</a:t>
            </a:r>
            <a:r>
              <a:rPr lang="fr-FR" sz="3600" dirty="0">
                <a:solidFill>
                  <a:srgbClr val="000000"/>
                </a:solidFill>
                <a:effectLst/>
                <a:latin typeface="+mn-lt"/>
                <a:ea typeface="Times New Roman" panose="02020603050405020304" pitchFamily="18" charset="0"/>
              </a:rPr>
              <a:t>: Ide@ </a:t>
            </a:r>
            <a:r>
              <a:rPr lang="fr-FR" sz="3600" dirty="0" err="1">
                <a:solidFill>
                  <a:srgbClr val="000000"/>
                </a:solidFill>
                <a:effectLst/>
                <a:latin typeface="+mn-lt"/>
                <a:ea typeface="Times New Roman" panose="02020603050405020304" pitchFamily="18" charset="0"/>
              </a:rPr>
              <a:t>project</a:t>
            </a:r>
            <a:r>
              <a:rPr lang="fr-FR" sz="3600" dirty="0">
                <a:solidFill>
                  <a:srgbClr val="000000"/>
                </a:solidFill>
                <a:effectLst/>
                <a:latin typeface="+mn-lt"/>
                <a:ea typeface="Times New Roman" panose="02020603050405020304" pitchFamily="18" charset="0"/>
              </a:rPr>
              <a:t> training the trainer</a:t>
            </a:r>
            <a:r>
              <a:rPr lang="fr-FR" sz="3600" i="1" dirty="0">
                <a:solidFill>
                  <a:srgbClr val="000000"/>
                </a:solidFill>
                <a:effectLst/>
                <a:latin typeface="+mn-lt"/>
                <a:ea typeface="Times New Roman" panose="02020603050405020304" pitchFamily="18" charset="0"/>
              </a:rPr>
              <a:t> </a:t>
            </a:r>
            <a:br>
              <a:rPr lang="en-GB" sz="1800" dirty="0">
                <a:effectLst/>
                <a:latin typeface="Arial" panose="020B0604020202020204" pitchFamily="34" charset="0"/>
                <a:ea typeface="Calibri" panose="020F0502020204030204" pitchFamily="34" charset="0"/>
              </a:rPr>
            </a:br>
            <a:endParaRPr lang="es-ES" dirty="0"/>
          </a:p>
        </p:txBody>
      </p:sp>
      <p:sp>
        <p:nvSpPr>
          <p:cNvPr id="3" name="Marcador de texto 2">
            <a:extLst>
              <a:ext uri="{FF2B5EF4-FFF2-40B4-BE49-F238E27FC236}">
                <a16:creationId xmlns:a16="http://schemas.microsoft.com/office/drawing/2014/main" id="{60B700D0-C042-7587-E519-06C83A7F6B5A}"/>
              </a:ext>
            </a:extLst>
          </p:cNvPr>
          <p:cNvSpPr>
            <a:spLocks noGrp="1"/>
          </p:cNvSpPr>
          <p:nvPr>
            <p:ph type="body" sz="quarter" idx="11"/>
          </p:nvPr>
        </p:nvSpPr>
        <p:spPr/>
        <p:txBody>
          <a:bodyPr/>
          <a:lstStyle/>
          <a:p>
            <a:r>
              <a:rPr lang="es-ES" b="1" dirty="0"/>
              <a:t>Estel·la Oncins</a:t>
            </a:r>
          </a:p>
          <a:p>
            <a:r>
              <a:rPr lang="es-ES" b="1" dirty="0" err="1"/>
              <a:t>Universitat</a:t>
            </a:r>
            <a:r>
              <a:rPr lang="es-ES" b="1" dirty="0"/>
              <a:t> </a:t>
            </a:r>
            <a:r>
              <a:rPr lang="es-ES" b="1" dirty="0" err="1"/>
              <a:t>Autònoma</a:t>
            </a:r>
            <a:r>
              <a:rPr lang="es-ES" b="1" dirty="0"/>
              <a:t> de Barcelona (DITEAO)</a:t>
            </a:r>
            <a:endParaRPr lang="es-ES" b="1" dirty="0">
              <a:hlinkClick r:id="rId2"/>
            </a:endParaRPr>
          </a:p>
          <a:p>
            <a:r>
              <a:rPr lang="es-ES" b="1" dirty="0">
                <a:hlinkClick r:id="rId2"/>
              </a:rPr>
              <a:t>estella.Oncins@uab.cat</a:t>
            </a:r>
            <a:endParaRPr lang="es-ES" b="1" dirty="0"/>
          </a:p>
          <a:p>
            <a:endParaRPr lang="es-ES" dirty="0"/>
          </a:p>
        </p:txBody>
      </p:sp>
      <p:pic>
        <p:nvPicPr>
          <p:cNvPr id="4" name="Google Shape;561;p35">
            <a:extLst>
              <a:ext uri="{FF2B5EF4-FFF2-40B4-BE49-F238E27FC236}">
                <a16:creationId xmlns:a16="http://schemas.microsoft.com/office/drawing/2014/main" id="{7CDC81C0-A970-43C8-0EE7-208F4C34C209}"/>
              </a:ext>
              <a:ext uri="{C183D7F6-B498-43B3-948B-1728B52AA6E4}">
                <adec:decorative xmlns:adec="http://schemas.microsoft.com/office/drawing/2017/decorative" val="1"/>
              </a:ext>
            </a:extLst>
          </p:cNvPr>
          <p:cNvPicPr preferRelativeResize="0"/>
          <p:nvPr/>
        </p:nvPicPr>
        <p:blipFill rotWithShape="1">
          <a:blip r:embed="rId3">
            <a:alphaModFix/>
          </a:blip>
          <a:srcRect r="52059"/>
          <a:stretch/>
        </p:blipFill>
        <p:spPr>
          <a:xfrm>
            <a:off x="11022897" y="152917"/>
            <a:ext cx="905767" cy="840833"/>
          </a:xfrm>
          <a:prstGeom prst="rect">
            <a:avLst/>
          </a:prstGeom>
          <a:noFill/>
          <a:ln>
            <a:noFill/>
          </a:ln>
        </p:spPr>
      </p:pic>
    </p:spTree>
    <p:extLst>
      <p:ext uri="{BB962C8B-B14F-4D97-AF65-F5344CB8AC3E}">
        <p14:creationId xmlns:p14="http://schemas.microsoft.com/office/powerpoint/2010/main" val="3721372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B9D94714-6850-3032-E987-9ABACD6136D0}"/>
              </a:ext>
            </a:extLst>
          </p:cNvPr>
          <p:cNvSpPr>
            <a:spLocks noGrp="1"/>
          </p:cNvSpPr>
          <p:nvPr>
            <p:ph type="title"/>
          </p:nvPr>
        </p:nvSpPr>
        <p:spPr>
          <a:xfrm>
            <a:off x="319576" y="268200"/>
            <a:ext cx="4941477" cy="610863"/>
          </a:xfrm>
        </p:spPr>
        <p:txBody>
          <a:bodyPr>
            <a:normAutofit fontScale="90000"/>
          </a:bodyPr>
          <a:lstStyle/>
          <a:p>
            <a:r>
              <a:rPr lang="fr" sz="4400" b="1" dirty="0">
                <a:latin typeface="+mn-lt"/>
              </a:rPr>
              <a:t>IDE@ Project Partners</a:t>
            </a:r>
            <a:endParaRPr lang="en-GB" dirty="0"/>
          </a:p>
        </p:txBody>
      </p:sp>
      <p:sp>
        <p:nvSpPr>
          <p:cNvPr id="4" name="Google Shape;190;g106bd75e462_0_171">
            <a:extLst>
              <a:ext uri="{FF2B5EF4-FFF2-40B4-BE49-F238E27FC236}">
                <a16:creationId xmlns:a16="http://schemas.microsoft.com/office/drawing/2014/main" id="{09F07EEC-F887-59C4-9838-8FB3E571A4D5}"/>
              </a:ext>
            </a:extLst>
          </p:cNvPr>
          <p:cNvSpPr txBox="1"/>
          <p:nvPr/>
        </p:nvSpPr>
        <p:spPr>
          <a:xfrm>
            <a:off x="247070" y="1407489"/>
            <a:ext cx="9778400" cy="759078"/>
          </a:xfrm>
          <a:prstGeom prst="rect">
            <a:avLst/>
          </a:prstGeom>
          <a:noFill/>
          <a:ln>
            <a:noFill/>
          </a:ln>
        </p:spPr>
        <p:txBody>
          <a:bodyPr spcFirstLastPara="1" wrap="square" lIns="121900" tIns="121900" rIns="121900" bIns="121900" anchor="t" anchorCtr="0">
            <a:spAutoFit/>
          </a:bodyPr>
          <a:lstStyle/>
          <a:p>
            <a:pPr>
              <a:buClr>
                <a:srgbClr val="000000"/>
              </a:buClr>
              <a:buSzPts val="2500"/>
            </a:pPr>
            <a:r>
              <a:rPr lang="fr" sz="3333" b="1" dirty="0" err="1">
                <a:solidFill>
                  <a:srgbClr val="000000"/>
                </a:solidFill>
                <a:latin typeface="Calibri"/>
                <a:ea typeface="Calibri"/>
                <a:cs typeface="Calibri"/>
                <a:sym typeface="Calibri"/>
              </a:rPr>
              <a:t>Coordinator</a:t>
            </a:r>
            <a:endParaRPr sz="3333" b="1" dirty="0">
              <a:solidFill>
                <a:srgbClr val="000000"/>
              </a:solidFill>
              <a:latin typeface="Calibri"/>
              <a:ea typeface="Calibri"/>
              <a:cs typeface="Calibri"/>
              <a:sym typeface="Calibri"/>
            </a:endParaRPr>
          </a:p>
        </p:txBody>
      </p:sp>
      <p:pic>
        <p:nvPicPr>
          <p:cNvPr id="5" name="Google Shape;191;g106bd75e462_0_171" descr="Académie de Créteil Liberté Égalité Fraternité">
            <a:extLst>
              <a:ext uri="{FF2B5EF4-FFF2-40B4-BE49-F238E27FC236}">
                <a16:creationId xmlns:a16="http://schemas.microsoft.com/office/drawing/2014/main" id="{6C32325C-420E-0839-2C8A-AE515CBF39AB}"/>
              </a:ext>
            </a:extLst>
          </p:cNvPr>
          <p:cNvPicPr preferRelativeResize="0"/>
          <p:nvPr/>
        </p:nvPicPr>
        <p:blipFill rotWithShape="1">
          <a:blip r:embed="rId2">
            <a:alphaModFix/>
          </a:blip>
          <a:srcRect/>
          <a:stretch/>
        </p:blipFill>
        <p:spPr>
          <a:xfrm>
            <a:off x="3250139" y="1775480"/>
            <a:ext cx="1572067" cy="1384632"/>
          </a:xfrm>
          <a:prstGeom prst="rect">
            <a:avLst/>
          </a:prstGeom>
          <a:noFill/>
          <a:ln>
            <a:noFill/>
          </a:ln>
        </p:spPr>
      </p:pic>
      <p:sp>
        <p:nvSpPr>
          <p:cNvPr id="6" name="Google Shape;192;g106bd75e462_0_171">
            <a:extLst>
              <a:ext uri="{FF2B5EF4-FFF2-40B4-BE49-F238E27FC236}">
                <a16:creationId xmlns:a16="http://schemas.microsoft.com/office/drawing/2014/main" id="{06015057-DA79-B209-CF79-10EE697A65A4}"/>
              </a:ext>
            </a:extLst>
          </p:cNvPr>
          <p:cNvSpPr txBox="1"/>
          <p:nvPr/>
        </p:nvSpPr>
        <p:spPr>
          <a:xfrm>
            <a:off x="438400" y="3160111"/>
            <a:ext cx="9778400" cy="759078"/>
          </a:xfrm>
          <a:prstGeom prst="rect">
            <a:avLst/>
          </a:prstGeom>
          <a:noFill/>
          <a:ln>
            <a:noFill/>
          </a:ln>
        </p:spPr>
        <p:txBody>
          <a:bodyPr spcFirstLastPara="1" wrap="square" lIns="121900" tIns="121900" rIns="121900" bIns="121900" anchor="t" anchorCtr="0">
            <a:spAutoFit/>
          </a:bodyPr>
          <a:lstStyle/>
          <a:p>
            <a:pPr>
              <a:buClr>
                <a:srgbClr val="000000"/>
              </a:buClr>
              <a:buSzPts val="2500"/>
            </a:pPr>
            <a:r>
              <a:rPr lang="fr" sz="3333" b="1" dirty="0">
                <a:solidFill>
                  <a:srgbClr val="000000"/>
                </a:solidFill>
                <a:latin typeface="Calibri"/>
                <a:ea typeface="Calibri"/>
                <a:cs typeface="Calibri"/>
                <a:sym typeface="Calibri"/>
              </a:rPr>
              <a:t>Partners</a:t>
            </a:r>
            <a:endParaRPr sz="3333" b="1" dirty="0">
              <a:solidFill>
                <a:srgbClr val="000000"/>
              </a:solidFill>
              <a:latin typeface="Calibri"/>
              <a:ea typeface="Calibri"/>
              <a:cs typeface="Calibri"/>
              <a:sym typeface="Calibri"/>
            </a:endParaRPr>
          </a:p>
        </p:txBody>
      </p:sp>
      <p:pic>
        <p:nvPicPr>
          <p:cNvPr id="8" name="Google Shape;194;g106bd75e462_0_171" descr="Koena">
            <a:extLst>
              <a:ext uri="{FF2B5EF4-FFF2-40B4-BE49-F238E27FC236}">
                <a16:creationId xmlns:a16="http://schemas.microsoft.com/office/drawing/2014/main" id="{4BE92AF6-869F-3A56-F359-6FC335B072D5}"/>
              </a:ext>
            </a:extLst>
          </p:cNvPr>
          <p:cNvPicPr preferRelativeResize="0"/>
          <p:nvPr/>
        </p:nvPicPr>
        <p:blipFill rotWithShape="1">
          <a:blip r:embed="rId3">
            <a:alphaModFix/>
          </a:blip>
          <a:srcRect t="25776" b="19715"/>
          <a:stretch/>
        </p:blipFill>
        <p:spPr>
          <a:xfrm>
            <a:off x="676710" y="4770868"/>
            <a:ext cx="2011752" cy="679644"/>
          </a:xfrm>
          <a:prstGeom prst="rect">
            <a:avLst/>
          </a:prstGeom>
          <a:noFill/>
          <a:ln>
            <a:noFill/>
          </a:ln>
        </p:spPr>
      </p:pic>
      <p:pic>
        <p:nvPicPr>
          <p:cNvPr id="11" name="Google Shape;196;g106bd75e462_0_171" descr="UAB : Universitat Autonoma de Barcelona">
            <a:extLst>
              <a:ext uri="{FF2B5EF4-FFF2-40B4-BE49-F238E27FC236}">
                <a16:creationId xmlns:a16="http://schemas.microsoft.com/office/drawing/2014/main" id="{C1C5D5FC-9A09-61A4-7255-A3F43CA2C4D2}"/>
              </a:ext>
            </a:extLst>
          </p:cNvPr>
          <p:cNvPicPr preferRelativeResize="0"/>
          <p:nvPr/>
        </p:nvPicPr>
        <p:blipFill rotWithShape="1">
          <a:blip r:embed="rId4">
            <a:alphaModFix/>
          </a:blip>
          <a:srcRect l="24305" t="11275" r="25695" b="14296"/>
          <a:stretch/>
        </p:blipFill>
        <p:spPr>
          <a:xfrm>
            <a:off x="3451036" y="4398216"/>
            <a:ext cx="1810017" cy="1029033"/>
          </a:xfrm>
          <a:prstGeom prst="rect">
            <a:avLst/>
          </a:prstGeom>
          <a:noFill/>
          <a:ln>
            <a:noFill/>
          </a:ln>
        </p:spPr>
      </p:pic>
      <p:pic>
        <p:nvPicPr>
          <p:cNvPr id="9" name="Google Shape;195;g106bd75e462_0_171" descr="Université TÉLUQ">
            <a:extLst>
              <a:ext uri="{FF2B5EF4-FFF2-40B4-BE49-F238E27FC236}">
                <a16:creationId xmlns:a16="http://schemas.microsoft.com/office/drawing/2014/main" id="{3CB30237-B5A3-69EA-1BF7-CBD59F3DCFBC}"/>
              </a:ext>
            </a:extLst>
          </p:cNvPr>
          <p:cNvPicPr preferRelativeResize="0"/>
          <p:nvPr/>
        </p:nvPicPr>
        <p:blipFill rotWithShape="1">
          <a:blip r:embed="rId5">
            <a:alphaModFix/>
          </a:blip>
          <a:srcRect/>
          <a:stretch/>
        </p:blipFill>
        <p:spPr>
          <a:xfrm>
            <a:off x="6025940" y="4397322"/>
            <a:ext cx="1810017" cy="1029033"/>
          </a:xfrm>
          <a:prstGeom prst="rect">
            <a:avLst/>
          </a:prstGeom>
          <a:noFill/>
          <a:ln>
            <a:noFill/>
          </a:ln>
        </p:spPr>
      </p:pic>
      <p:pic>
        <p:nvPicPr>
          <p:cNvPr id="7" name="Google Shape;193;g106bd75e462_0_171" descr="ECQA European Certification &amp; Qualification Association">
            <a:extLst>
              <a:ext uri="{FF2B5EF4-FFF2-40B4-BE49-F238E27FC236}">
                <a16:creationId xmlns:a16="http://schemas.microsoft.com/office/drawing/2014/main" id="{9913D78F-39E8-EB2E-0EE0-170791A3AA5D}"/>
              </a:ext>
            </a:extLst>
          </p:cNvPr>
          <p:cNvPicPr preferRelativeResize="0"/>
          <p:nvPr/>
        </p:nvPicPr>
        <p:blipFill rotWithShape="1">
          <a:blip r:embed="rId6">
            <a:alphaModFix/>
          </a:blip>
          <a:srcRect/>
          <a:stretch/>
        </p:blipFill>
        <p:spPr>
          <a:xfrm>
            <a:off x="8774267" y="4205878"/>
            <a:ext cx="2011752" cy="1244634"/>
          </a:xfrm>
          <a:prstGeom prst="rect">
            <a:avLst/>
          </a:prstGeom>
          <a:noFill/>
          <a:ln>
            <a:noFill/>
          </a:ln>
        </p:spPr>
      </p:pic>
      <p:pic>
        <p:nvPicPr>
          <p:cNvPr id="12" name="Google Shape;561;p35">
            <a:extLst>
              <a:ext uri="{FF2B5EF4-FFF2-40B4-BE49-F238E27FC236}">
                <a16:creationId xmlns:a16="http://schemas.microsoft.com/office/drawing/2014/main" id="{EF068575-24F1-D558-2F13-72B4B4048388}"/>
              </a:ext>
              <a:ext uri="{C183D7F6-B498-43B3-948B-1728B52AA6E4}">
                <adec:decorative xmlns:adec="http://schemas.microsoft.com/office/drawing/2017/decorative" val="1"/>
              </a:ext>
            </a:extLst>
          </p:cNvPr>
          <p:cNvPicPr preferRelativeResize="0"/>
          <p:nvPr/>
        </p:nvPicPr>
        <p:blipFill rotWithShape="1">
          <a:blip r:embed="rId7">
            <a:alphaModFix/>
          </a:blip>
          <a:srcRect r="52059"/>
          <a:stretch/>
        </p:blipFill>
        <p:spPr>
          <a:xfrm>
            <a:off x="9640390" y="268200"/>
            <a:ext cx="2353590" cy="1898367"/>
          </a:xfrm>
          <a:prstGeom prst="rect">
            <a:avLst/>
          </a:prstGeom>
          <a:noFill/>
          <a:ln>
            <a:noFill/>
          </a:ln>
        </p:spPr>
      </p:pic>
    </p:spTree>
    <p:extLst>
      <p:ext uri="{BB962C8B-B14F-4D97-AF65-F5344CB8AC3E}">
        <p14:creationId xmlns:p14="http://schemas.microsoft.com/office/powerpoint/2010/main" val="2893681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9159D302-DE04-FE5A-B238-AE5DD02D81BD}"/>
              </a:ext>
            </a:extLst>
          </p:cNvPr>
          <p:cNvSpPr>
            <a:spLocks noGrp="1"/>
          </p:cNvSpPr>
          <p:nvPr>
            <p:ph type="title"/>
          </p:nvPr>
        </p:nvSpPr>
        <p:spPr>
          <a:xfrm>
            <a:off x="439916" y="399561"/>
            <a:ext cx="4941477" cy="610863"/>
          </a:xfrm>
        </p:spPr>
        <p:txBody>
          <a:bodyPr/>
          <a:lstStyle/>
          <a:p>
            <a:r>
              <a:rPr lang="ca-ES" dirty="0" err="1">
                <a:latin typeface="+mn-lt"/>
              </a:rPr>
              <a:t>Main</a:t>
            </a:r>
            <a:r>
              <a:rPr lang="ca-ES" dirty="0">
                <a:latin typeface="+mn-lt"/>
              </a:rPr>
              <a:t> objectives</a:t>
            </a:r>
            <a:endParaRPr lang="en-GB" dirty="0">
              <a:latin typeface="+mn-lt"/>
            </a:endParaRPr>
          </a:p>
        </p:txBody>
      </p:sp>
      <p:sp>
        <p:nvSpPr>
          <p:cNvPr id="3" name="Contenidor de text 2">
            <a:extLst>
              <a:ext uri="{FF2B5EF4-FFF2-40B4-BE49-F238E27FC236}">
                <a16:creationId xmlns:a16="http://schemas.microsoft.com/office/drawing/2014/main" id="{D930A20C-D579-054D-5A0E-D0C17255F327}"/>
              </a:ext>
            </a:extLst>
          </p:cNvPr>
          <p:cNvSpPr>
            <a:spLocks noGrp="1"/>
          </p:cNvSpPr>
          <p:nvPr>
            <p:ph type="body" sz="quarter" idx="10"/>
          </p:nvPr>
        </p:nvSpPr>
        <p:spPr>
          <a:xfrm>
            <a:off x="1312484" y="2306255"/>
            <a:ext cx="9567031" cy="2816743"/>
          </a:xfrm>
        </p:spPr>
        <p:txBody>
          <a:bodyPr/>
          <a:lstStyle/>
          <a:p>
            <a:pPr marL="609585" indent="-507987">
              <a:lnSpc>
                <a:spcPct val="114000"/>
              </a:lnSpc>
              <a:spcBef>
                <a:spcPts val="0"/>
              </a:spcBef>
              <a:buClr>
                <a:schemeClr val="dk1"/>
              </a:buClr>
              <a:buSzPts val="2400"/>
              <a:buAutoNum type="arabicPeriod"/>
            </a:pPr>
            <a:r>
              <a:rPr lang="en-GB" sz="2400" dirty="0">
                <a:solidFill>
                  <a:schemeClr val="dk1"/>
                </a:solidFill>
              </a:rPr>
              <a:t>Identify the </a:t>
            </a:r>
            <a:r>
              <a:rPr lang="en-GB" sz="2400" b="1" dirty="0">
                <a:solidFill>
                  <a:schemeClr val="dk1"/>
                </a:solidFill>
              </a:rPr>
              <a:t>challenges of online teaching and learning during the COVID-19</a:t>
            </a:r>
            <a:r>
              <a:rPr lang="en-GB" sz="2400" dirty="0">
                <a:solidFill>
                  <a:schemeClr val="dk1"/>
                </a:solidFill>
              </a:rPr>
              <a:t> from a </a:t>
            </a:r>
            <a:r>
              <a:rPr lang="en-GB" sz="2400" b="1" dirty="0">
                <a:solidFill>
                  <a:schemeClr val="dk1"/>
                </a:solidFill>
              </a:rPr>
              <a:t>learners</a:t>
            </a:r>
            <a:r>
              <a:rPr lang="en-GB" sz="2400" dirty="0">
                <a:solidFill>
                  <a:schemeClr val="dk1"/>
                </a:solidFill>
              </a:rPr>
              <a:t>’ (stage 1) and from a </a:t>
            </a:r>
            <a:r>
              <a:rPr lang="en-GB" sz="2400" b="1" dirty="0">
                <a:solidFill>
                  <a:schemeClr val="dk1"/>
                </a:solidFill>
              </a:rPr>
              <a:t>teachers</a:t>
            </a:r>
            <a:r>
              <a:rPr lang="en-GB" sz="2400" dirty="0">
                <a:solidFill>
                  <a:schemeClr val="dk1"/>
                </a:solidFill>
              </a:rPr>
              <a:t>’ (stage 2) perspective.</a:t>
            </a:r>
          </a:p>
          <a:p>
            <a:pPr marL="609585" indent="-507987">
              <a:lnSpc>
                <a:spcPct val="114000"/>
              </a:lnSpc>
              <a:spcBef>
                <a:spcPts val="0"/>
              </a:spcBef>
              <a:buClr>
                <a:schemeClr val="dk1"/>
              </a:buClr>
              <a:buSzPts val="2400"/>
              <a:buAutoNum type="arabicPeriod"/>
            </a:pPr>
            <a:endParaRPr lang="en-GB" sz="2400" dirty="0">
              <a:solidFill>
                <a:schemeClr val="dk1"/>
              </a:solidFill>
            </a:endParaRPr>
          </a:p>
          <a:p>
            <a:pPr marL="609585" indent="-507987">
              <a:lnSpc>
                <a:spcPct val="114000"/>
              </a:lnSpc>
              <a:spcBef>
                <a:spcPts val="0"/>
              </a:spcBef>
              <a:buClr>
                <a:schemeClr val="dk1"/>
              </a:buClr>
              <a:buSzPts val="2400"/>
              <a:buAutoNum type="arabicPeriod"/>
            </a:pPr>
            <a:r>
              <a:rPr lang="en-GB" sz="2400" dirty="0">
                <a:solidFill>
                  <a:schemeClr val="dk1"/>
                </a:solidFill>
              </a:rPr>
              <a:t>Propose and validate a </a:t>
            </a:r>
            <a:r>
              <a:rPr lang="en-GB" sz="2400" b="1" dirty="0">
                <a:solidFill>
                  <a:schemeClr val="dk1"/>
                </a:solidFill>
              </a:rPr>
              <a:t>modular curriculum </a:t>
            </a:r>
            <a:r>
              <a:rPr lang="en-GB" sz="2400" dirty="0">
                <a:solidFill>
                  <a:schemeClr val="dk1"/>
                </a:solidFill>
              </a:rPr>
              <a:t>(stage 3) and an </a:t>
            </a:r>
            <a:r>
              <a:rPr lang="en-GB" sz="2400" b="1" dirty="0">
                <a:solidFill>
                  <a:schemeClr val="dk1"/>
                </a:solidFill>
              </a:rPr>
              <a:t>open repository of materials</a:t>
            </a:r>
            <a:r>
              <a:rPr lang="en-GB" sz="2400" dirty="0">
                <a:solidFill>
                  <a:schemeClr val="dk1"/>
                </a:solidFill>
              </a:rPr>
              <a:t> (stage 4) for the creation of a </a:t>
            </a:r>
            <a:r>
              <a:rPr lang="en-GB" sz="2400" b="1" dirty="0">
                <a:solidFill>
                  <a:schemeClr val="dk1"/>
                </a:solidFill>
              </a:rPr>
              <a:t>new professional profile</a:t>
            </a:r>
            <a:r>
              <a:rPr lang="en-GB" sz="2400" dirty="0">
                <a:solidFill>
                  <a:schemeClr val="dk1"/>
                </a:solidFill>
              </a:rPr>
              <a:t> "</a:t>
            </a:r>
            <a:r>
              <a:rPr lang="en-GB" sz="2400" dirty="0"/>
              <a:t>Certified Trainer in Inclusive Distance Learning</a:t>
            </a:r>
            <a:r>
              <a:rPr lang="en-GB" sz="2400" dirty="0">
                <a:solidFill>
                  <a:schemeClr val="dk1"/>
                </a:solidFill>
              </a:rPr>
              <a:t>” (stage 5).</a:t>
            </a:r>
          </a:p>
          <a:p>
            <a:endParaRPr lang="en-GB" dirty="0"/>
          </a:p>
        </p:txBody>
      </p:sp>
      <p:pic>
        <p:nvPicPr>
          <p:cNvPr id="5" name="Google Shape;561;p35">
            <a:extLst>
              <a:ext uri="{FF2B5EF4-FFF2-40B4-BE49-F238E27FC236}">
                <a16:creationId xmlns:a16="http://schemas.microsoft.com/office/drawing/2014/main" id="{5F82BD93-0B0D-D892-1B7B-56635EA35072}"/>
              </a:ext>
              <a:ext uri="{C183D7F6-B498-43B3-948B-1728B52AA6E4}">
                <adec:decorative xmlns:adec="http://schemas.microsoft.com/office/drawing/2017/decorative" val="1"/>
              </a:ext>
            </a:extLst>
          </p:cNvPr>
          <p:cNvPicPr preferRelativeResize="0"/>
          <p:nvPr/>
        </p:nvPicPr>
        <p:blipFill rotWithShape="1">
          <a:blip r:embed="rId2">
            <a:alphaModFix/>
          </a:blip>
          <a:srcRect r="52059"/>
          <a:stretch/>
        </p:blipFill>
        <p:spPr>
          <a:xfrm>
            <a:off x="6320269" y="5964915"/>
            <a:ext cx="905767" cy="840833"/>
          </a:xfrm>
          <a:prstGeom prst="rect">
            <a:avLst/>
          </a:prstGeom>
          <a:noFill/>
          <a:ln>
            <a:noFill/>
          </a:ln>
        </p:spPr>
      </p:pic>
    </p:spTree>
    <p:extLst>
      <p:ext uri="{BB962C8B-B14F-4D97-AF65-F5344CB8AC3E}">
        <p14:creationId xmlns:p14="http://schemas.microsoft.com/office/powerpoint/2010/main" val="1660156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41DD25B7-25E7-FEE4-5DE1-4D605D271395}"/>
              </a:ext>
            </a:extLst>
          </p:cNvPr>
          <p:cNvSpPr>
            <a:spLocks noGrp="1"/>
          </p:cNvSpPr>
          <p:nvPr>
            <p:ph type="title"/>
          </p:nvPr>
        </p:nvSpPr>
        <p:spPr>
          <a:xfrm>
            <a:off x="964022" y="1046640"/>
            <a:ext cx="6922677" cy="610863"/>
          </a:xfrm>
        </p:spPr>
        <p:txBody>
          <a:bodyPr>
            <a:normAutofit fontScale="90000"/>
          </a:bodyPr>
          <a:lstStyle/>
          <a:p>
            <a:r>
              <a:rPr lang="ca-ES" dirty="0">
                <a:latin typeface="+mn-lt"/>
              </a:rPr>
              <a:t>Challenges of online </a:t>
            </a:r>
            <a:r>
              <a:rPr lang="ca-ES" dirty="0" err="1">
                <a:latin typeface="+mn-lt"/>
              </a:rPr>
              <a:t>teaching</a:t>
            </a:r>
            <a:r>
              <a:rPr lang="ca-ES" dirty="0">
                <a:latin typeface="+mn-lt"/>
              </a:rPr>
              <a:t> </a:t>
            </a:r>
            <a:r>
              <a:rPr lang="ca-ES" dirty="0" err="1">
                <a:latin typeface="+mn-lt"/>
              </a:rPr>
              <a:t>and</a:t>
            </a:r>
            <a:r>
              <a:rPr lang="ca-ES" dirty="0">
                <a:latin typeface="+mn-lt"/>
              </a:rPr>
              <a:t> </a:t>
            </a:r>
            <a:r>
              <a:rPr lang="ca-ES" dirty="0" err="1">
                <a:latin typeface="+mn-lt"/>
              </a:rPr>
              <a:t>learning</a:t>
            </a:r>
            <a:endParaRPr lang="en-GB" dirty="0">
              <a:latin typeface="+mn-lt"/>
            </a:endParaRPr>
          </a:p>
        </p:txBody>
      </p:sp>
      <p:sp>
        <p:nvSpPr>
          <p:cNvPr id="5" name="Contenidor de text 4">
            <a:extLst>
              <a:ext uri="{FF2B5EF4-FFF2-40B4-BE49-F238E27FC236}">
                <a16:creationId xmlns:a16="http://schemas.microsoft.com/office/drawing/2014/main" id="{98C0F719-A02D-CB00-E5B5-4AD1050BEF6B}"/>
              </a:ext>
            </a:extLst>
          </p:cNvPr>
          <p:cNvSpPr>
            <a:spLocks noGrp="1"/>
          </p:cNvSpPr>
          <p:nvPr>
            <p:ph type="body" sz="quarter" idx="10"/>
          </p:nvPr>
        </p:nvSpPr>
        <p:spPr>
          <a:xfrm>
            <a:off x="952499" y="2277106"/>
            <a:ext cx="9567031" cy="2816743"/>
          </a:xfrm>
        </p:spPr>
        <p:txBody>
          <a:bodyPr/>
          <a:lstStyle/>
          <a:p>
            <a:pPr marL="609585" indent="-541853">
              <a:lnSpc>
                <a:spcPct val="114000"/>
              </a:lnSpc>
              <a:spcBef>
                <a:spcPts val="1333"/>
              </a:spcBef>
              <a:buClr>
                <a:srgbClr val="000000"/>
              </a:buClr>
              <a:buSzPts val="2800"/>
              <a:buFont typeface="Arial" panose="020B0604020202020204" pitchFamily="34" charset="0"/>
              <a:buChar char="•"/>
            </a:pPr>
            <a:r>
              <a:rPr lang="en-GB" sz="2200" dirty="0"/>
              <a:t>UDL remains unknown within the teaching community, very theoretical &gt; Easy to understand guidelines.  </a:t>
            </a:r>
          </a:p>
          <a:p>
            <a:pPr marL="609585" indent="-541853">
              <a:lnSpc>
                <a:spcPct val="114000"/>
              </a:lnSpc>
              <a:spcBef>
                <a:spcPts val="1333"/>
              </a:spcBef>
              <a:buClr>
                <a:srgbClr val="000000"/>
              </a:buClr>
              <a:buSzPts val="2800"/>
              <a:buFont typeface="Arial" panose="020B0604020202020204" pitchFamily="34" charset="0"/>
              <a:buChar char="•"/>
            </a:pPr>
            <a:r>
              <a:rPr lang="en-GB" sz="2200" dirty="0"/>
              <a:t>Need for guidance to understand, manage and promote diversity in online courses &gt; Address user needs. </a:t>
            </a:r>
          </a:p>
          <a:p>
            <a:pPr marL="609585" indent="-541853">
              <a:lnSpc>
                <a:spcPct val="114000"/>
              </a:lnSpc>
              <a:spcBef>
                <a:spcPts val="1333"/>
              </a:spcBef>
              <a:buClr>
                <a:srgbClr val="000000"/>
              </a:buClr>
              <a:buSzPts val="2800"/>
              <a:buFont typeface="Arial" panose="020B0604020202020204" pitchFamily="34" charset="0"/>
              <a:buChar char="•"/>
            </a:pPr>
            <a:r>
              <a:rPr lang="en-GB" sz="2200" dirty="0"/>
              <a:t>Need for guidance to implement accessibility features and services of the given platforms &gt; Guidance on provided ICT tools</a:t>
            </a:r>
          </a:p>
        </p:txBody>
      </p:sp>
      <p:pic>
        <p:nvPicPr>
          <p:cNvPr id="3" name="Google Shape;561;p35">
            <a:extLst>
              <a:ext uri="{FF2B5EF4-FFF2-40B4-BE49-F238E27FC236}">
                <a16:creationId xmlns:a16="http://schemas.microsoft.com/office/drawing/2014/main" id="{BA7252F3-39D6-2323-400D-B036776EF2BE}"/>
              </a:ext>
              <a:ext uri="{C183D7F6-B498-43B3-948B-1728B52AA6E4}">
                <adec:decorative xmlns:adec="http://schemas.microsoft.com/office/drawing/2017/decorative" val="1"/>
              </a:ext>
            </a:extLst>
          </p:cNvPr>
          <p:cNvPicPr preferRelativeResize="0"/>
          <p:nvPr/>
        </p:nvPicPr>
        <p:blipFill rotWithShape="1">
          <a:blip r:embed="rId2">
            <a:alphaModFix/>
          </a:blip>
          <a:srcRect r="52059"/>
          <a:stretch/>
        </p:blipFill>
        <p:spPr>
          <a:xfrm>
            <a:off x="6320269" y="5964915"/>
            <a:ext cx="905767" cy="840833"/>
          </a:xfrm>
          <a:prstGeom prst="rect">
            <a:avLst/>
          </a:prstGeom>
          <a:noFill/>
          <a:ln>
            <a:noFill/>
          </a:ln>
        </p:spPr>
      </p:pic>
    </p:spTree>
    <p:extLst>
      <p:ext uri="{BB962C8B-B14F-4D97-AF65-F5344CB8AC3E}">
        <p14:creationId xmlns:p14="http://schemas.microsoft.com/office/powerpoint/2010/main" val="2067758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314975E5-9F46-60D7-6812-E8D09A19385D}"/>
              </a:ext>
            </a:extLst>
          </p:cNvPr>
          <p:cNvSpPr>
            <a:spLocks noGrp="1"/>
          </p:cNvSpPr>
          <p:nvPr>
            <p:ph type="title"/>
          </p:nvPr>
        </p:nvSpPr>
        <p:spPr>
          <a:xfrm>
            <a:off x="964023" y="879063"/>
            <a:ext cx="6627402" cy="610863"/>
          </a:xfrm>
        </p:spPr>
        <p:txBody>
          <a:bodyPr>
            <a:normAutofit/>
          </a:bodyPr>
          <a:lstStyle/>
          <a:p>
            <a:r>
              <a:rPr lang="ca-ES" dirty="0">
                <a:latin typeface="+mn-lt"/>
              </a:rPr>
              <a:t>Modular </a:t>
            </a:r>
            <a:r>
              <a:rPr lang="ca-ES" dirty="0" err="1">
                <a:latin typeface="+mn-lt"/>
              </a:rPr>
              <a:t>curriculum</a:t>
            </a:r>
            <a:endParaRPr lang="en-GB" dirty="0">
              <a:latin typeface="+mn-lt"/>
            </a:endParaRPr>
          </a:p>
        </p:txBody>
      </p:sp>
      <p:sp>
        <p:nvSpPr>
          <p:cNvPr id="3" name="Contenidor de text 2">
            <a:extLst>
              <a:ext uri="{FF2B5EF4-FFF2-40B4-BE49-F238E27FC236}">
                <a16:creationId xmlns:a16="http://schemas.microsoft.com/office/drawing/2014/main" id="{7AC78AC0-D4E7-E71E-40CB-1BA9CE7C625B}"/>
              </a:ext>
            </a:extLst>
          </p:cNvPr>
          <p:cNvSpPr>
            <a:spLocks noGrp="1"/>
          </p:cNvSpPr>
          <p:nvPr>
            <p:ph type="body" sz="quarter" idx="10"/>
          </p:nvPr>
        </p:nvSpPr>
        <p:spPr>
          <a:xfrm>
            <a:off x="973548" y="3200400"/>
            <a:ext cx="9567031" cy="2469011"/>
          </a:xfrm>
        </p:spPr>
        <p:txBody>
          <a:bodyPr/>
          <a:lstStyle/>
          <a:p>
            <a:r>
              <a:rPr lang="fr-FR" sz="2000" b="1" dirty="0">
                <a:solidFill>
                  <a:srgbClr val="000000"/>
                </a:solidFill>
                <a:effectLst/>
                <a:latin typeface="+mn-lt"/>
                <a:ea typeface="Calibri" panose="020F0502020204030204" pitchFamily="34" charset="0"/>
                <a:cs typeface="Arial" panose="020B0604020202020204" pitchFamily="34" charset="0"/>
              </a:rPr>
              <a:t>Curriculum design:</a:t>
            </a:r>
          </a:p>
          <a:p>
            <a:endParaRPr lang="fr-FR" sz="2000" dirty="0">
              <a:solidFill>
                <a:srgbClr val="000000"/>
              </a:solidFill>
              <a:effectLst/>
              <a:latin typeface="+mn-lt"/>
              <a:ea typeface="Calibri" panose="020F0502020204030204" pitchFamily="34" charset="0"/>
              <a:cs typeface="Arial" panose="020B0604020202020204" pitchFamily="34" charset="0"/>
            </a:endParaRPr>
          </a:p>
          <a:p>
            <a:pPr marL="514350" indent="-514350">
              <a:buFont typeface="+mj-lt"/>
              <a:buAutoNum type="arabicPeriod"/>
            </a:pPr>
            <a:r>
              <a:rPr lang="fr-FR" sz="2000" dirty="0" err="1">
                <a:solidFill>
                  <a:srgbClr val="000000"/>
                </a:solidFill>
                <a:effectLst/>
                <a:latin typeface="+mn-lt"/>
                <a:ea typeface="Calibri" panose="020F0502020204030204" pitchFamily="34" charset="0"/>
                <a:cs typeface="Arial" panose="020B0604020202020204" pitchFamily="34" charset="0"/>
              </a:rPr>
              <a:t>Understand</a:t>
            </a:r>
            <a:r>
              <a:rPr lang="fr-FR" sz="2000" dirty="0">
                <a:solidFill>
                  <a:srgbClr val="000000"/>
                </a:solidFill>
                <a:effectLst/>
                <a:latin typeface="+mn-lt"/>
                <a:ea typeface="Calibri" panose="020F0502020204030204" pitchFamily="34" charset="0"/>
                <a:cs typeface="Arial" panose="020B0604020202020204" pitchFamily="34" charset="0"/>
              </a:rPr>
              <a:t> </a:t>
            </a:r>
            <a:r>
              <a:rPr lang="fr-FR" sz="2000" dirty="0" err="1">
                <a:solidFill>
                  <a:srgbClr val="000000"/>
                </a:solidFill>
                <a:effectLst/>
                <a:latin typeface="+mn-lt"/>
                <a:ea typeface="Calibri" panose="020F0502020204030204" pitchFamily="34" charset="0"/>
                <a:cs typeface="Arial" panose="020B0604020202020204" pitchFamily="34" charset="0"/>
              </a:rPr>
              <a:t>accessibility</a:t>
            </a:r>
            <a:r>
              <a:rPr lang="fr-FR" sz="2000" dirty="0">
                <a:solidFill>
                  <a:srgbClr val="000000"/>
                </a:solidFill>
                <a:effectLst/>
                <a:latin typeface="+mn-lt"/>
                <a:ea typeface="Calibri" panose="020F0502020204030204" pitchFamily="34" charset="0"/>
                <a:cs typeface="Arial" panose="020B0604020202020204" pitchFamily="34" charset="0"/>
              </a:rPr>
              <a:t> and </a:t>
            </a:r>
            <a:r>
              <a:rPr lang="fr-FR" sz="2000" dirty="0" err="1">
                <a:solidFill>
                  <a:srgbClr val="000000"/>
                </a:solidFill>
                <a:effectLst/>
                <a:latin typeface="+mn-lt"/>
                <a:ea typeface="Calibri" panose="020F0502020204030204" pitchFamily="34" charset="0"/>
                <a:cs typeface="Arial" panose="020B0604020202020204" pitchFamily="34" charset="0"/>
              </a:rPr>
              <a:t>diversity</a:t>
            </a:r>
            <a:r>
              <a:rPr lang="fr-FR" sz="2000" dirty="0">
                <a:solidFill>
                  <a:srgbClr val="000000"/>
                </a:solidFill>
                <a:effectLst/>
                <a:latin typeface="+mn-lt"/>
                <a:ea typeface="Calibri" panose="020F0502020204030204" pitchFamily="34" charset="0"/>
                <a:cs typeface="Arial" panose="020B0604020202020204" pitchFamily="34" charset="0"/>
              </a:rPr>
              <a:t> in online </a:t>
            </a:r>
            <a:r>
              <a:rPr lang="fr-FR" sz="2000" dirty="0" err="1">
                <a:solidFill>
                  <a:srgbClr val="000000"/>
                </a:solidFill>
                <a:effectLst/>
                <a:latin typeface="+mn-lt"/>
                <a:ea typeface="Calibri" panose="020F0502020204030204" pitchFamily="34" charset="0"/>
                <a:cs typeface="Arial" panose="020B0604020202020204" pitchFamily="34" charset="0"/>
              </a:rPr>
              <a:t>teaching</a:t>
            </a:r>
            <a:endParaRPr lang="fr-FR" sz="2000" dirty="0">
              <a:solidFill>
                <a:srgbClr val="000000"/>
              </a:solidFill>
              <a:effectLst/>
              <a:latin typeface="+mn-lt"/>
              <a:ea typeface="Calibri" panose="020F0502020204030204" pitchFamily="34" charset="0"/>
              <a:cs typeface="Arial" panose="020B0604020202020204" pitchFamily="34" charset="0"/>
            </a:endParaRPr>
          </a:p>
          <a:p>
            <a:pPr marL="514350" indent="-514350">
              <a:buFont typeface="+mj-lt"/>
              <a:buAutoNum type="arabicPeriod"/>
            </a:pPr>
            <a:r>
              <a:rPr lang="fr-FR" sz="2000" dirty="0">
                <a:solidFill>
                  <a:srgbClr val="000000"/>
                </a:solidFill>
                <a:effectLst/>
                <a:latin typeface="+mn-lt"/>
                <a:ea typeface="Calibri" panose="020F0502020204030204" pitchFamily="34" charset="0"/>
                <a:cs typeface="Arial" panose="020B0604020202020204" pitchFamily="34" charset="0"/>
              </a:rPr>
              <a:t>Plan and </a:t>
            </a:r>
            <a:r>
              <a:rPr lang="fr-FR" sz="2000" dirty="0" err="1">
                <a:solidFill>
                  <a:srgbClr val="000000"/>
                </a:solidFill>
                <a:effectLst/>
                <a:latin typeface="+mn-lt"/>
                <a:ea typeface="Calibri" panose="020F0502020204030204" pitchFamily="34" charset="0"/>
                <a:cs typeface="Arial" panose="020B0604020202020204" pitchFamily="34" charset="0"/>
              </a:rPr>
              <a:t>evaluate</a:t>
            </a:r>
            <a:r>
              <a:rPr lang="fr-FR" sz="2000" dirty="0">
                <a:solidFill>
                  <a:srgbClr val="000000"/>
                </a:solidFill>
                <a:effectLst/>
                <a:latin typeface="+mn-lt"/>
                <a:ea typeface="Calibri" panose="020F0502020204030204" pitchFamily="34" charset="0"/>
                <a:cs typeface="Arial" panose="020B0604020202020204" pitchFamily="34" charset="0"/>
              </a:rPr>
              <a:t> </a:t>
            </a:r>
            <a:r>
              <a:rPr lang="fr-FR" sz="2000" dirty="0" err="1">
                <a:solidFill>
                  <a:srgbClr val="000000"/>
                </a:solidFill>
                <a:effectLst/>
                <a:latin typeface="+mn-lt"/>
                <a:ea typeface="Calibri" panose="020F0502020204030204" pitchFamily="34" charset="0"/>
                <a:cs typeface="Arial" panose="020B0604020202020204" pitchFamily="34" charset="0"/>
              </a:rPr>
              <a:t>accessibility</a:t>
            </a:r>
            <a:r>
              <a:rPr lang="fr-FR" sz="2000" dirty="0">
                <a:solidFill>
                  <a:srgbClr val="000000"/>
                </a:solidFill>
                <a:effectLst/>
                <a:latin typeface="+mn-lt"/>
                <a:ea typeface="Calibri" panose="020F0502020204030204" pitchFamily="34" charset="0"/>
                <a:cs typeface="Arial" panose="020B0604020202020204" pitchFamily="34" charset="0"/>
              </a:rPr>
              <a:t> in online </a:t>
            </a:r>
            <a:r>
              <a:rPr lang="fr-FR" sz="2000" dirty="0" err="1">
                <a:solidFill>
                  <a:srgbClr val="000000"/>
                </a:solidFill>
                <a:effectLst/>
                <a:latin typeface="+mn-lt"/>
                <a:ea typeface="Calibri" panose="020F0502020204030204" pitchFamily="34" charset="0"/>
                <a:cs typeface="Arial" panose="020B0604020202020204" pitchFamily="34" charset="0"/>
              </a:rPr>
              <a:t>teaching</a:t>
            </a:r>
            <a:endParaRPr lang="fr-FR" sz="2000" dirty="0">
              <a:solidFill>
                <a:srgbClr val="000000"/>
              </a:solidFill>
              <a:effectLst/>
              <a:latin typeface="+mn-lt"/>
              <a:ea typeface="Calibri" panose="020F0502020204030204" pitchFamily="34" charset="0"/>
              <a:cs typeface="Arial" panose="020B0604020202020204" pitchFamily="34" charset="0"/>
            </a:endParaRPr>
          </a:p>
          <a:p>
            <a:pPr marL="514350" indent="-514350">
              <a:buFont typeface="+mj-lt"/>
              <a:buAutoNum type="arabicPeriod"/>
            </a:pPr>
            <a:r>
              <a:rPr lang="fr-FR" sz="2000" dirty="0">
                <a:solidFill>
                  <a:srgbClr val="000000"/>
                </a:solidFill>
                <a:effectLst/>
                <a:latin typeface="+mn-lt"/>
                <a:ea typeface="Calibri" panose="020F0502020204030204" pitchFamily="34" charset="0"/>
                <a:cs typeface="Arial" panose="020B0604020202020204" pitchFamily="34" charset="0"/>
              </a:rPr>
              <a:t>Design and </a:t>
            </a:r>
            <a:r>
              <a:rPr lang="fr-FR" sz="2000" dirty="0" err="1">
                <a:solidFill>
                  <a:srgbClr val="000000"/>
                </a:solidFill>
                <a:effectLst/>
                <a:latin typeface="+mn-lt"/>
                <a:ea typeface="Calibri" panose="020F0502020204030204" pitchFamily="34" charset="0"/>
                <a:cs typeface="Arial" panose="020B0604020202020204" pitchFamily="34" charset="0"/>
              </a:rPr>
              <a:t>create</a:t>
            </a:r>
            <a:r>
              <a:rPr lang="fr-FR" sz="2000" dirty="0">
                <a:solidFill>
                  <a:srgbClr val="000000"/>
                </a:solidFill>
                <a:effectLst/>
                <a:latin typeface="+mn-lt"/>
                <a:ea typeface="Calibri" panose="020F0502020204030204" pitchFamily="34" charset="0"/>
                <a:cs typeface="Arial" panose="020B0604020202020204" pitchFamily="34" charset="0"/>
              </a:rPr>
              <a:t> accessible online courses </a:t>
            </a:r>
            <a:r>
              <a:rPr lang="fr-FR" sz="2000" dirty="0" err="1">
                <a:solidFill>
                  <a:srgbClr val="000000"/>
                </a:solidFill>
                <a:effectLst/>
                <a:latin typeface="+mn-lt"/>
                <a:ea typeface="Calibri" panose="020F0502020204030204" pitchFamily="34" charset="0"/>
                <a:cs typeface="Arial" panose="020B0604020202020204" pitchFamily="34" charset="0"/>
              </a:rPr>
              <a:t>material</a:t>
            </a:r>
            <a:endParaRPr lang="fr-FR" sz="2000" dirty="0">
              <a:solidFill>
                <a:srgbClr val="000000"/>
              </a:solidFill>
              <a:effectLst/>
              <a:latin typeface="+mn-lt"/>
              <a:ea typeface="Calibri" panose="020F0502020204030204" pitchFamily="34" charset="0"/>
              <a:cs typeface="Arial" panose="020B0604020202020204" pitchFamily="34" charset="0"/>
            </a:endParaRPr>
          </a:p>
          <a:p>
            <a:pPr marL="514350" indent="-514350">
              <a:buFont typeface="+mj-lt"/>
              <a:buAutoNum type="arabicPeriod"/>
            </a:pPr>
            <a:r>
              <a:rPr lang="fr-FR" sz="2000" dirty="0">
                <a:solidFill>
                  <a:srgbClr val="000000"/>
                </a:solidFill>
                <a:effectLst/>
                <a:latin typeface="+mn-lt"/>
                <a:ea typeface="Calibri" panose="020F0502020204030204" pitchFamily="34" charset="0"/>
                <a:cs typeface="Arial" panose="020B0604020202020204" pitchFamily="34" charset="0"/>
              </a:rPr>
              <a:t>Manage </a:t>
            </a:r>
            <a:r>
              <a:rPr lang="fr-FR" sz="2000" dirty="0" err="1">
                <a:solidFill>
                  <a:srgbClr val="000000"/>
                </a:solidFill>
                <a:effectLst/>
                <a:latin typeface="+mn-lt"/>
                <a:ea typeface="Calibri" panose="020F0502020204030204" pitchFamily="34" charset="0"/>
                <a:cs typeface="Arial" panose="020B0604020202020204" pitchFamily="34" charset="0"/>
              </a:rPr>
              <a:t>diversity</a:t>
            </a:r>
            <a:r>
              <a:rPr lang="fr-FR" sz="2000" dirty="0">
                <a:solidFill>
                  <a:srgbClr val="000000"/>
                </a:solidFill>
                <a:effectLst/>
                <a:latin typeface="+mn-lt"/>
                <a:ea typeface="Calibri" panose="020F0502020204030204" pitchFamily="34" charset="0"/>
                <a:cs typeface="Arial" panose="020B0604020202020204" pitchFamily="34" charset="0"/>
              </a:rPr>
              <a:t> in online </a:t>
            </a:r>
            <a:r>
              <a:rPr lang="fr-FR" sz="2000" dirty="0" err="1">
                <a:solidFill>
                  <a:srgbClr val="000000"/>
                </a:solidFill>
                <a:effectLst/>
                <a:latin typeface="+mn-lt"/>
                <a:ea typeface="Calibri" panose="020F0502020204030204" pitchFamily="34" charset="0"/>
                <a:cs typeface="Arial" panose="020B0604020202020204" pitchFamily="34" charset="0"/>
              </a:rPr>
              <a:t>teaching</a:t>
            </a:r>
            <a:endParaRPr lang="en-GB" sz="2000" dirty="0"/>
          </a:p>
        </p:txBody>
      </p:sp>
      <p:sp>
        <p:nvSpPr>
          <p:cNvPr id="4" name="Contenidor de text 3">
            <a:extLst>
              <a:ext uri="{FF2B5EF4-FFF2-40B4-BE49-F238E27FC236}">
                <a16:creationId xmlns:a16="http://schemas.microsoft.com/office/drawing/2014/main" id="{CC7F91B9-BA52-DDA8-6EC1-2EC42C9DE885}"/>
              </a:ext>
            </a:extLst>
          </p:cNvPr>
          <p:cNvSpPr>
            <a:spLocks noGrp="1"/>
          </p:cNvSpPr>
          <p:nvPr>
            <p:ph type="body" sz="quarter" idx="12"/>
          </p:nvPr>
        </p:nvSpPr>
        <p:spPr>
          <a:xfrm>
            <a:off x="952499" y="2152650"/>
            <a:ext cx="9567031" cy="914400"/>
          </a:xfrm>
        </p:spPr>
        <p:txBody>
          <a:bodyPr/>
          <a:lstStyle/>
          <a:p>
            <a:r>
              <a:rPr lang="fr-FR" sz="2000" b="1" dirty="0">
                <a:solidFill>
                  <a:schemeClr val="bg1"/>
                </a:solidFill>
                <a:latin typeface="+mn-lt"/>
                <a:ea typeface="FreeSans"/>
                <a:cs typeface="Arial" panose="020B0604020202020204" pitchFamily="34" charset="0"/>
              </a:rPr>
              <a:t>Aim: </a:t>
            </a:r>
            <a:r>
              <a:rPr lang="fr-FR" sz="2000" dirty="0" err="1">
                <a:solidFill>
                  <a:schemeClr val="bg1"/>
                </a:solidFill>
                <a:latin typeface="+mn-lt"/>
                <a:ea typeface="FreeSans"/>
                <a:cs typeface="Arial" panose="020B0604020202020204" pitchFamily="34" charset="0"/>
              </a:rPr>
              <a:t>M</a:t>
            </a:r>
            <a:r>
              <a:rPr lang="fr-FR" sz="2000" dirty="0" err="1">
                <a:solidFill>
                  <a:schemeClr val="bg1"/>
                </a:solidFill>
                <a:effectLst/>
                <a:latin typeface="+mn-lt"/>
                <a:ea typeface="FreeSans"/>
                <a:cs typeface="Arial" panose="020B0604020202020204" pitchFamily="34" charset="0"/>
              </a:rPr>
              <a:t>ap</a:t>
            </a:r>
            <a:r>
              <a:rPr lang="fr-FR" sz="2000" dirty="0">
                <a:solidFill>
                  <a:schemeClr val="bg1"/>
                </a:solidFill>
                <a:effectLst/>
                <a:latin typeface="+mn-lt"/>
                <a:ea typeface="FreeSans"/>
                <a:cs typeface="Arial" panose="020B0604020202020204" pitchFamily="34" charset="0"/>
              </a:rPr>
              <a:t> the </a:t>
            </a:r>
            <a:r>
              <a:rPr lang="fr-FR" sz="2000" dirty="0" err="1">
                <a:solidFill>
                  <a:schemeClr val="bg1"/>
                </a:solidFill>
                <a:effectLst/>
                <a:latin typeface="+mn-lt"/>
                <a:ea typeface="FreeSans"/>
                <a:cs typeface="Arial" panose="020B0604020202020204" pitchFamily="34" charset="0"/>
              </a:rPr>
              <a:t>competencies</a:t>
            </a:r>
            <a:r>
              <a:rPr lang="fr-FR" sz="2000" dirty="0">
                <a:solidFill>
                  <a:schemeClr val="bg1"/>
                </a:solidFill>
                <a:effectLst/>
                <a:latin typeface="+mn-lt"/>
                <a:ea typeface="FreeSans"/>
                <a:cs typeface="Arial" panose="020B0604020202020204" pitchFamily="34" charset="0"/>
              </a:rPr>
              <a:t> of </a:t>
            </a:r>
            <a:r>
              <a:rPr lang="fr-FR" sz="2000" dirty="0" err="1">
                <a:solidFill>
                  <a:schemeClr val="bg1"/>
                </a:solidFill>
                <a:effectLst/>
                <a:latin typeface="+mn-lt"/>
                <a:ea typeface="FreeSans"/>
                <a:cs typeface="Arial" panose="020B0604020202020204" pitchFamily="34" charset="0"/>
              </a:rPr>
              <a:t>trainers</a:t>
            </a:r>
            <a:r>
              <a:rPr lang="fr-FR" sz="2000" dirty="0">
                <a:solidFill>
                  <a:schemeClr val="bg1"/>
                </a:solidFill>
                <a:effectLst/>
                <a:latin typeface="+mn-lt"/>
                <a:ea typeface="FreeSans"/>
                <a:cs typeface="Arial" panose="020B0604020202020204" pitchFamily="34" charset="0"/>
              </a:rPr>
              <a:t> </a:t>
            </a:r>
            <a:r>
              <a:rPr lang="fr-FR" sz="2000" dirty="0" err="1">
                <a:solidFill>
                  <a:schemeClr val="bg1"/>
                </a:solidFill>
                <a:effectLst/>
                <a:latin typeface="+mn-lt"/>
                <a:ea typeface="FreeSans"/>
                <a:cs typeface="Arial" panose="020B0604020202020204" pitchFamily="34" charset="0"/>
              </a:rPr>
              <a:t>needed</a:t>
            </a:r>
            <a:r>
              <a:rPr lang="fr-FR" sz="2000" dirty="0">
                <a:solidFill>
                  <a:schemeClr val="bg1"/>
                </a:solidFill>
                <a:effectLst/>
                <a:latin typeface="+mn-lt"/>
                <a:ea typeface="FreeSans"/>
                <a:cs typeface="Arial" panose="020B0604020202020204" pitchFamily="34" charset="0"/>
              </a:rPr>
              <a:t> for the design</a:t>
            </a:r>
            <a:r>
              <a:rPr lang="en-GB" sz="2000" dirty="0">
                <a:solidFill>
                  <a:schemeClr val="bg1"/>
                </a:solidFill>
                <a:latin typeface="+mn-lt"/>
                <a:ea typeface="FreeSans"/>
                <a:cs typeface="Times New Roman" panose="02020603050405020304" pitchFamily="18" charset="0"/>
              </a:rPr>
              <a:t> </a:t>
            </a:r>
            <a:r>
              <a:rPr lang="fr-FR" sz="2000" dirty="0">
                <a:solidFill>
                  <a:schemeClr val="bg1"/>
                </a:solidFill>
                <a:effectLst/>
                <a:latin typeface="+mn-lt"/>
                <a:ea typeface="FreeSans"/>
                <a:cs typeface="Arial" panose="020B0604020202020204" pitchFamily="34" charset="0"/>
              </a:rPr>
              <a:t>and </a:t>
            </a:r>
            <a:r>
              <a:rPr lang="fr-FR" sz="2000" dirty="0" err="1">
                <a:solidFill>
                  <a:schemeClr val="bg1"/>
                </a:solidFill>
                <a:effectLst/>
                <a:latin typeface="+mn-lt"/>
                <a:ea typeface="FreeSans"/>
                <a:cs typeface="Arial" panose="020B0604020202020204" pitchFamily="34" charset="0"/>
              </a:rPr>
              <a:t>implementation</a:t>
            </a:r>
            <a:r>
              <a:rPr lang="fr-FR" sz="2000" dirty="0">
                <a:solidFill>
                  <a:schemeClr val="bg1"/>
                </a:solidFill>
                <a:effectLst/>
                <a:latin typeface="+mn-lt"/>
                <a:ea typeface="FreeSans"/>
                <a:cs typeface="Arial" panose="020B0604020202020204" pitchFamily="34" charset="0"/>
              </a:rPr>
              <a:t> </a:t>
            </a:r>
          </a:p>
          <a:p>
            <a:r>
              <a:rPr lang="fr-FR" sz="2000" dirty="0">
                <a:solidFill>
                  <a:schemeClr val="bg1"/>
                </a:solidFill>
                <a:effectLst/>
                <a:latin typeface="+mn-lt"/>
                <a:ea typeface="FreeSans"/>
                <a:cs typeface="Arial" panose="020B0604020202020204" pitchFamily="34" charset="0"/>
              </a:rPr>
              <a:t>of distance </a:t>
            </a:r>
            <a:r>
              <a:rPr lang="fr-FR" sz="2000" dirty="0" err="1">
                <a:solidFill>
                  <a:schemeClr val="bg1"/>
                </a:solidFill>
                <a:effectLst/>
                <a:latin typeface="+mn-lt"/>
                <a:ea typeface="FreeSans"/>
                <a:cs typeface="Arial" panose="020B0604020202020204" pitchFamily="34" charset="0"/>
              </a:rPr>
              <a:t>learning</a:t>
            </a:r>
            <a:r>
              <a:rPr lang="fr-FR" sz="2000" dirty="0">
                <a:solidFill>
                  <a:schemeClr val="bg1"/>
                </a:solidFill>
                <a:latin typeface="+mn-lt"/>
                <a:ea typeface="FreeSans"/>
                <a:cs typeface="Arial" panose="020B0604020202020204" pitchFamily="34" charset="0"/>
              </a:rPr>
              <a:t> </a:t>
            </a:r>
            <a:r>
              <a:rPr lang="fr-FR" sz="2000" dirty="0">
                <a:solidFill>
                  <a:schemeClr val="bg1"/>
                </a:solidFill>
                <a:effectLst/>
                <a:latin typeface="+mn-lt"/>
                <a:ea typeface="FreeSans"/>
                <a:cs typeface="Arial" panose="020B0604020202020204" pitchFamily="34" charset="0"/>
              </a:rPr>
              <a:t>accessible </a:t>
            </a:r>
            <a:r>
              <a:rPr lang="fr-FR" sz="2000" dirty="0" err="1">
                <a:solidFill>
                  <a:schemeClr val="bg1"/>
                </a:solidFill>
                <a:effectLst/>
                <a:latin typeface="+mn-lt"/>
                <a:ea typeface="FreeSans"/>
                <a:cs typeface="Arial" panose="020B0604020202020204" pitchFamily="34" charset="0"/>
              </a:rPr>
              <a:t>from</a:t>
            </a:r>
            <a:r>
              <a:rPr lang="fr-FR" sz="2000" dirty="0">
                <a:solidFill>
                  <a:schemeClr val="bg1"/>
                </a:solidFill>
                <a:effectLst/>
                <a:latin typeface="+mn-lt"/>
                <a:ea typeface="FreeSans"/>
                <a:cs typeface="Arial" panose="020B0604020202020204" pitchFamily="34" charset="0"/>
              </a:rPr>
              <a:t> </a:t>
            </a:r>
            <a:r>
              <a:rPr lang="fr-FR" sz="2000" dirty="0" err="1">
                <a:solidFill>
                  <a:schemeClr val="bg1"/>
                </a:solidFill>
                <a:effectLst/>
                <a:latin typeface="+mn-lt"/>
                <a:ea typeface="FreeSans"/>
                <a:cs typeface="Arial" panose="020B0604020202020204" pitchFamily="34" charset="0"/>
              </a:rPr>
              <a:t>both</a:t>
            </a:r>
            <a:r>
              <a:rPr lang="fr-FR" sz="2000" dirty="0">
                <a:solidFill>
                  <a:schemeClr val="bg1"/>
                </a:solidFill>
                <a:effectLst/>
                <a:latin typeface="+mn-lt"/>
                <a:ea typeface="FreeSans"/>
                <a:cs typeface="Arial" panose="020B0604020202020204" pitchFamily="34" charset="0"/>
              </a:rPr>
              <a:t> a digital and </a:t>
            </a:r>
            <a:r>
              <a:rPr lang="fr-FR" sz="2000" dirty="0" err="1">
                <a:solidFill>
                  <a:schemeClr val="bg1"/>
                </a:solidFill>
                <a:effectLst/>
                <a:latin typeface="+mn-lt"/>
                <a:ea typeface="FreeSans"/>
                <a:cs typeface="Arial" panose="020B0604020202020204" pitchFamily="34" charset="0"/>
              </a:rPr>
              <a:t>pedagogical</a:t>
            </a:r>
            <a:r>
              <a:rPr lang="fr-FR" sz="2000" dirty="0">
                <a:solidFill>
                  <a:schemeClr val="bg1"/>
                </a:solidFill>
                <a:effectLst/>
                <a:latin typeface="+mn-lt"/>
                <a:ea typeface="FreeSans"/>
                <a:cs typeface="Arial" panose="020B0604020202020204" pitchFamily="34" charset="0"/>
              </a:rPr>
              <a:t> point of </a:t>
            </a:r>
            <a:r>
              <a:rPr lang="fr-FR" sz="2000" dirty="0" err="1">
                <a:solidFill>
                  <a:schemeClr val="bg1"/>
                </a:solidFill>
                <a:effectLst/>
                <a:latin typeface="+mn-lt"/>
                <a:ea typeface="FreeSans"/>
                <a:cs typeface="Arial" panose="020B0604020202020204" pitchFamily="34" charset="0"/>
              </a:rPr>
              <a:t>view</a:t>
            </a:r>
            <a:endParaRPr lang="en-GB" sz="2000" dirty="0">
              <a:solidFill>
                <a:schemeClr val="bg1"/>
              </a:solidFill>
              <a:latin typeface="+mn-lt"/>
            </a:endParaRPr>
          </a:p>
        </p:txBody>
      </p:sp>
      <p:pic>
        <p:nvPicPr>
          <p:cNvPr id="5" name="Google Shape;561;p35">
            <a:extLst>
              <a:ext uri="{FF2B5EF4-FFF2-40B4-BE49-F238E27FC236}">
                <a16:creationId xmlns:a16="http://schemas.microsoft.com/office/drawing/2014/main" id="{85B9D391-D0F6-4203-B3CE-E0C4FF7D043F}"/>
              </a:ext>
              <a:ext uri="{C183D7F6-B498-43B3-948B-1728B52AA6E4}">
                <adec:decorative xmlns:adec="http://schemas.microsoft.com/office/drawing/2017/decorative" val="1"/>
              </a:ext>
            </a:extLst>
          </p:cNvPr>
          <p:cNvPicPr preferRelativeResize="0"/>
          <p:nvPr/>
        </p:nvPicPr>
        <p:blipFill rotWithShape="1">
          <a:blip r:embed="rId2">
            <a:alphaModFix/>
          </a:blip>
          <a:srcRect r="52059"/>
          <a:stretch/>
        </p:blipFill>
        <p:spPr>
          <a:xfrm>
            <a:off x="6320269" y="5964915"/>
            <a:ext cx="905767" cy="840833"/>
          </a:xfrm>
          <a:prstGeom prst="rect">
            <a:avLst/>
          </a:prstGeom>
          <a:noFill/>
          <a:ln>
            <a:noFill/>
          </a:ln>
        </p:spPr>
      </p:pic>
    </p:spTree>
    <p:extLst>
      <p:ext uri="{BB962C8B-B14F-4D97-AF65-F5344CB8AC3E}">
        <p14:creationId xmlns:p14="http://schemas.microsoft.com/office/powerpoint/2010/main" val="2343655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060C4C50-3334-A0E0-D73A-1781DF93B0C6}"/>
              </a:ext>
            </a:extLst>
          </p:cNvPr>
          <p:cNvSpPr>
            <a:spLocks noGrp="1"/>
          </p:cNvSpPr>
          <p:nvPr>
            <p:ph type="title"/>
          </p:nvPr>
        </p:nvSpPr>
        <p:spPr>
          <a:xfrm>
            <a:off x="763301" y="182370"/>
            <a:ext cx="8218077" cy="1251802"/>
          </a:xfrm>
        </p:spPr>
        <p:txBody>
          <a:bodyPr>
            <a:noAutofit/>
          </a:bodyPr>
          <a:lstStyle/>
          <a:p>
            <a:r>
              <a:rPr lang="fr-FR" sz="3400" dirty="0" err="1">
                <a:solidFill>
                  <a:srgbClr val="000000"/>
                </a:solidFill>
                <a:effectLst/>
                <a:latin typeface="+mn-lt"/>
                <a:ea typeface="Calibri" panose="020F0502020204030204" pitchFamily="34" charset="0"/>
                <a:cs typeface="Arial" panose="020B0604020202020204" pitchFamily="34" charset="0"/>
              </a:rPr>
              <a:t>Understand</a:t>
            </a:r>
            <a:r>
              <a:rPr lang="fr-FR" sz="3400" dirty="0">
                <a:solidFill>
                  <a:srgbClr val="000000"/>
                </a:solidFill>
                <a:effectLst/>
                <a:latin typeface="+mn-lt"/>
                <a:ea typeface="Calibri" panose="020F0502020204030204" pitchFamily="34" charset="0"/>
                <a:cs typeface="Arial" panose="020B0604020202020204" pitchFamily="34" charset="0"/>
              </a:rPr>
              <a:t> </a:t>
            </a:r>
            <a:r>
              <a:rPr lang="fr-FR" sz="3400" dirty="0" err="1">
                <a:solidFill>
                  <a:srgbClr val="000000"/>
                </a:solidFill>
                <a:effectLst/>
                <a:latin typeface="+mn-lt"/>
                <a:ea typeface="Calibri" panose="020F0502020204030204" pitchFamily="34" charset="0"/>
                <a:cs typeface="Arial" panose="020B0604020202020204" pitchFamily="34" charset="0"/>
              </a:rPr>
              <a:t>accessibility</a:t>
            </a:r>
            <a:r>
              <a:rPr lang="fr-FR" sz="3400" dirty="0">
                <a:solidFill>
                  <a:srgbClr val="000000"/>
                </a:solidFill>
                <a:effectLst/>
                <a:latin typeface="+mn-lt"/>
                <a:ea typeface="Calibri" panose="020F0502020204030204" pitchFamily="34" charset="0"/>
                <a:cs typeface="Arial" panose="020B0604020202020204" pitchFamily="34" charset="0"/>
              </a:rPr>
              <a:t> and </a:t>
            </a:r>
            <a:r>
              <a:rPr lang="fr-FR" sz="3400" dirty="0" err="1">
                <a:solidFill>
                  <a:srgbClr val="000000"/>
                </a:solidFill>
                <a:effectLst/>
                <a:latin typeface="+mn-lt"/>
                <a:ea typeface="Calibri" panose="020F0502020204030204" pitchFamily="34" charset="0"/>
                <a:cs typeface="Arial" panose="020B0604020202020204" pitchFamily="34" charset="0"/>
              </a:rPr>
              <a:t>diversity</a:t>
            </a:r>
            <a:r>
              <a:rPr lang="fr-FR" sz="3400" dirty="0">
                <a:solidFill>
                  <a:srgbClr val="000000"/>
                </a:solidFill>
                <a:effectLst/>
                <a:latin typeface="+mn-lt"/>
                <a:ea typeface="Calibri" panose="020F0502020204030204" pitchFamily="34" charset="0"/>
                <a:cs typeface="Arial" panose="020B0604020202020204" pitchFamily="34" charset="0"/>
              </a:rPr>
              <a:t> </a:t>
            </a:r>
            <a:br>
              <a:rPr lang="fr-FR" sz="3400" dirty="0">
                <a:solidFill>
                  <a:srgbClr val="000000"/>
                </a:solidFill>
                <a:effectLst/>
                <a:latin typeface="+mn-lt"/>
                <a:ea typeface="Calibri" panose="020F0502020204030204" pitchFamily="34" charset="0"/>
                <a:cs typeface="Arial" panose="020B0604020202020204" pitchFamily="34" charset="0"/>
              </a:rPr>
            </a:br>
            <a:r>
              <a:rPr lang="fr-FR" sz="3400" dirty="0">
                <a:solidFill>
                  <a:srgbClr val="000000"/>
                </a:solidFill>
                <a:effectLst/>
                <a:latin typeface="+mn-lt"/>
                <a:ea typeface="Calibri" panose="020F0502020204030204" pitchFamily="34" charset="0"/>
                <a:cs typeface="Arial" panose="020B0604020202020204" pitchFamily="34" charset="0"/>
              </a:rPr>
              <a:t>in online </a:t>
            </a:r>
            <a:r>
              <a:rPr lang="fr-FR" sz="3400" dirty="0" err="1">
                <a:solidFill>
                  <a:srgbClr val="000000"/>
                </a:solidFill>
                <a:effectLst/>
                <a:latin typeface="+mn-lt"/>
                <a:ea typeface="Calibri" panose="020F0502020204030204" pitchFamily="34" charset="0"/>
                <a:cs typeface="Arial" panose="020B0604020202020204" pitchFamily="34" charset="0"/>
              </a:rPr>
              <a:t>teaching</a:t>
            </a:r>
            <a:endParaRPr lang="en-GB" sz="3400" dirty="0">
              <a:latin typeface="+mn-lt"/>
            </a:endParaRPr>
          </a:p>
        </p:txBody>
      </p:sp>
      <p:graphicFrame>
        <p:nvGraphicFramePr>
          <p:cNvPr id="7" name="Diagrama 6" descr="Elements associated with this unit are: ">
            <a:extLst>
              <a:ext uri="{FF2B5EF4-FFF2-40B4-BE49-F238E27FC236}">
                <a16:creationId xmlns:a16="http://schemas.microsoft.com/office/drawing/2014/main" id="{E4569E29-9E91-08F4-9967-1153FD58A07C}"/>
              </a:ext>
            </a:extLst>
          </p:cNvPr>
          <p:cNvGraphicFramePr/>
          <p:nvPr>
            <p:extLst>
              <p:ext uri="{D42A27DB-BD31-4B8C-83A1-F6EECF244321}">
                <p14:modId xmlns:p14="http://schemas.microsoft.com/office/powerpoint/2010/main" val="1558323086"/>
              </p:ext>
            </p:extLst>
          </p:nvPr>
        </p:nvGraphicFramePr>
        <p:xfrm>
          <a:off x="285781" y="1471961"/>
          <a:ext cx="10077419" cy="449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Google Shape;561;p35">
            <a:extLst>
              <a:ext uri="{FF2B5EF4-FFF2-40B4-BE49-F238E27FC236}">
                <a16:creationId xmlns:a16="http://schemas.microsoft.com/office/drawing/2014/main" id="{63D32FC6-EED4-3FCB-46AE-DE0F158452CD}"/>
              </a:ext>
              <a:ext uri="{C183D7F6-B498-43B3-948B-1728B52AA6E4}">
                <adec:decorative xmlns:adec="http://schemas.microsoft.com/office/drawing/2017/decorative" val="1"/>
              </a:ext>
            </a:extLst>
          </p:cNvPr>
          <p:cNvPicPr preferRelativeResize="0"/>
          <p:nvPr/>
        </p:nvPicPr>
        <p:blipFill rotWithShape="1">
          <a:blip r:embed="rId7">
            <a:alphaModFix/>
          </a:blip>
          <a:srcRect r="52059"/>
          <a:stretch/>
        </p:blipFill>
        <p:spPr>
          <a:xfrm>
            <a:off x="6320269" y="5964915"/>
            <a:ext cx="905767" cy="840833"/>
          </a:xfrm>
          <a:prstGeom prst="rect">
            <a:avLst/>
          </a:prstGeom>
          <a:noFill/>
          <a:ln>
            <a:noFill/>
          </a:ln>
        </p:spPr>
      </p:pic>
    </p:spTree>
    <p:extLst>
      <p:ext uri="{BB962C8B-B14F-4D97-AF65-F5344CB8AC3E}">
        <p14:creationId xmlns:p14="http://schemas.microsoft.com/office/powerpoint/2010/main" val="1194080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52D66E1F-5DF1-F2B6-0A43-6CD5B8BC5207}"/>
              </a:ext>
            </a:extLst>
          </p:cNvPr>
          <p:cNvSpPr>
            <a:spLocks noGrp="1"/>
          </p:cNvSpPr>
          <p:nvPr>
            <p:ph type="title"/>
          </p:nvPr>
        </p:nvSpPr>
        <p:spPr>
          <a:xfrm>
            <a:off x="941721" y="80385"/>
            <a:ext cx="7656102" cy="1242276"/>
          </a:xfrm>
        </p:spPr>
        <p:txBody>
          <a:bodyPr>
            <a:normAutofit/>
          </a:bodyPr>
          <a:lstStyle/>
          <a:p>
            <a:r>
              <a:rPr lang="fr-FR" sz="3400" b="1" dirty="0">
                <a:solidFill>
                  <a:srgbClr val="000000"/>
                </a:solidFill>
                <a:effectLst/>
                <a:latin typeface="+mn-lt"/>
                <a:ea typeface="Calibri" panose="020F0502020204030204" pitchFamily="34" charset="0"/>
                <a:cs typeface="Arial" panose="020B0604020202020204" pitchFamily="34" charset="0"/>
              </a:rPr>
              <a:t>Plan and </a:t>
            </a:r>
            <a:r>
              <a:rPr lang="fr-FR" sz="3400" b="1" dirty="0" err="1">
                <a:solidFill>
                  <a:srgbClr val="000000"/>
                </a:solidFill>
                <a:effectLst/>
                <a:latin typeface="+mn-lt"/>
                <a:ea typeface="Calibri" panose="020F0502020204030204" pitchFamily="34" charset="0"/>
                <a:cs typeface="Arial" panose="020B0604020202020204" pitchFamily="34" charset="0"/>
              </a:rPr>
              <a:t>evaluate</a:t>
            </a:r>
            <a:r>
              <a:rPr lang="fr-FR" sz="3400" b="1" dirty="0">
                <a:solidFill>
                  <a:srgbClr val="000000"/>
                </a:solidFill>
                <a:effectLst/>
                <a:latin typeface="+mn-lt"/>
                <a:ea typeface="Calibri" panose="020F0502020204030204" pitchFamily="34" charset="0"/>
                <a:cs typeface="Arial" panose="020B0604020202020204" pitchFamily="34" charset="0"/>
              </a:rPr>
              <a:t> </a:t>
            </a:r>
            <a:r>
              <a:rPr lang="fr-FR" sz="3400" b="1" dirty="0" err="1">
                <a:solidFill>
                  <a:srgbClr val="000000"/>
                </a:solidFill>
                <a:effectLst/>
                <a:latin typeface="+mn-lt"/>
                <a:ea typeface="Calibri" panose="020F0502020204030204" pitchFamily="34" charset="0"/>
                <a:cs typeface="Arial" panose="020B0604020202020204" pitchFamily="34" charset="0"/>
              </a:rPr>
              <a:t>accessibility</a:t>
            </a:r>
            <a:r>
              <a:rPr lang="fr-FR" sz="3400" b="1" dirty="0">
                <a:solidFill>
                  <a:srgbClr val="000000"/>
                </a:solidFill>
                <a:effectLst/>
                <a:latin typeface="+mn-lt"/>
                <a:ea typeface="Calibri" panose="020F0502020204030204" pitchFamily="34" charset="0"/>
                <a:cs typeface="Arial" panose="020B0604020202020204" pitchFamily="34" charset="0"/>
              </a:rPr>
              <a:t> </a:t>
            </a:r>
            <a:br>
              <a:rPr lang="fr-FR" sz="3400" b="1" dirty="0">
                <a:solidFill>
                  <a:srgbClr val="000000"/>
                </a:solidFill>
                <a:effectLst/>
                <a:latin typeface="+mn-lt"/>
                <a:ea typeface="Calibri" panose="020F0502020204030204" pitchFamily="34" charset="0"/>
                <a:cs typeface="Arial" panose="020B0604020202020204" pitchFamily="34" charset="0"/>
              </a:rPr>
            </a:br>
            <a:r>
              <a:rPr lang="fr-FR" sz="3400" b="1" dirty="0">
                <a:solidFill>
                  <a:srgbClr val="000000"/>
                </a:solidFill>
                <a:effectLst/>
                <a:latin typeface="+mn-lt"/>
                <a:ea typeface="Calibri" panose="020F0502020204030204" pitchFamily="34" charset="0"/>
                <a:cs typeface="Arial" panose="020B0604020202020204" pitchFamily="34" charset="0"/>
              </a:rPr>
              <a:t>in online </a:t>
            </a:r>
            <a:r>
              <a:rPr lang="fr-FR" sz="3400" b="1" dirty="0" err="1">
                <a:solidFill>
                  <a:srgbClr val="000000"/>
                </a:solidFill>
                <a:effectLst/>
                <a:latin typeface="+mn-lt"/>
                <a:ea typeface="Calibri" panose="020F0502020204030204" pitchFamily="34" charset="0"/>
                <a:cs typeface="Arial" panose="020B0604020202020204" pitchFamily="34" charset="0"/>
              </a:rPr>
              <a:t>teaching</a:t>
            </a:r>
            <a:endParaRPr lang="en-GB" sz="3400" dirty="0">
              <a:latin typeface="+mn-lt"/>
            </a:endParaRPr>
          </a:p>
        </p:txBody>
      </p:sp>
      <p:graphicFrame>
        <p:nvGraphicFramePr>
          <p:cNvPr id="5" name="Diagrama 4">
            <a:extLst>
              <a:ext uri="{FF2B5EF4-FFF2-40B4-BE49-F238E27FC236}">
                <a16:creationId xmlns:a16="http://schemas.microsoft.com/office/drawing/2014/main" id="{E988DE8C-36B3-7F89-BAF4-36D2F096EE6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32363662"/>
              </p:ext>
            </p:extLst>
          </p:nvPr>
        </p:nvGraphicFramePr>
        <p:xfrm>
          <a:off x="850736" y="1150225"/>
          <a:ext cx="926862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oogle Shape;561;p35">
            <a:extLst>
              <a:ext uri="{FF2B5EF4-FFF2-40B4-BE49-F238E27FC236}">
                <a16:creationId xmlns:a16="http://schemas.microsoft.com/office/drawing/2014/main" id="{E1E99C6A-6FF9-1F9A-159D-F90F5068026D}"/>
              </a:ext>
              <a:ext uri="{C183D7F6-B498-43B3-948B-1728B52AA6E4}">
                <adec:decorative xmlns:adec="http://schemas.microsoft.com/office/drawing/2017/decorative" val="1"/>
              </a:ext>
            </a:extLst>
          </p:cNvPr>
          <p:cNvPicPr preferRelativeResize="0"/>
          <p:nvPr/>
        </p:nvPicPr>
        <p:blipFill rotWithShape="1">
          <a:blip r:embed="rId7">
            <a:alphaModFix/>
          </a:blip>
          <a:srcRect r="52059"/>
          <a:stretch/>
        </p:blipFill>
        <p:spPr>
          <a:xfrm>
            <a:off x="6320269" y="5964915"/>
            <a:ext cx="905767" cy="840833"/>
          </a:xfrm>
          <a:prstGeom prst="rect">
            <a:avLst/>
          </a:prstGeom>
          <a:noFill/>
          <a:ln>
            <a:noFill/>
          </a:ln>
        </p:spPr>
      </p:pic>
    </p:spTree>
    <p:extLst>
      <p:ext uri="{BB962C8B-B14F-4D97-AF65-F5344CB8AC3E}">
        <p14:creationId xmlns:p14="http://schemas.microsoft.com/office/powerpoint/2010/main" val="1978593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16A9FDE2-128E-EE19-DC58-CA73508A54D5}"/>
              </a:ext>
            </a:extLst>
          </p:cNvPr>
          <p:cNvSpPr>
            <a:spLocks noGrp="1"/>
          </p:cNvSpPr>
          <p:nvPr>
            <p:ph type="title"/>
          </p:nvPr>
        </p:nvSpPr>
        <p:spPr>
          <a:xfrm>
            <a:off x="883425" y="55627"/>
            <a:ext cx="6332127" cy="1232751"/>
          </a:xfrm>
        </p:spPr>
        <p:txBody>
          <a:bodyPr>
            <a:noAutofit/>
          </a:bodyPr>
          <a:lstStyle/>
          <a:p>
            <a:r>
              <a:rPr lang="fr-FR" sz="3400" b="1" dirty="0">
                <a:solidFill>
                  <a:srgbClr val="000000"/>
                </a:solidFill>
                <a:effectLst/>
                <a:latin typeface="+mn-lt"/>
                <a:ea typeface="Calibri" panose="020F0502020204030204" pitchFamily="34" charset="0"/>
                <a:cs typeface="Arial" panose="020B0604020202020204" pitchFamily="34" charset="0"/>
              </a:rPr>
              <a:t>Design and </a:t>
            </a:r>
            <a:r>
              <a:rPr lang="fr-FR" sz="3400" b="1" dirty="0" err="1">
                <a:solidFill>
                  <a:srgbClr val="000000"/>
                </a:solidFill>
                <a:effectLst/>
                <a:latin typeface="+mn-lt"/>
                <a:ea typeface="Calibri" panose="020F0502020204030204" pitchFamily="34" charset="0"/>
                <a:cs typeface="Arial" panose="020B0604020202020204" pitchFamily="34" charset="0"/>
              </a:rPr>
              <a:t>create</a:t>
            </a:r>
            <a:r>
              <a:rPr lang="fr-FR" sz="3400" b="1" dirty="0">
                <a:solidFill>
                  <a:srgbClr val="000000"/>
                </a:solidFill>
                <a:effectLst/>
                <a:latin typeface="+mn-lt"/>
                <a:ea typeface="Calibri" panose="020F0502020204030204" pitchFamily="34" charset="0"/>
                <a:cs typeface="Arial" panose="020B0604020202020204" pitchFamily="34" charset="0"/>
              </a:rPr>
              <a:t> accessible online courses </a:t>
            </a:r>
            <a:r>
              <a:rPr lang="fr-FR" sz="3400" b="1" dirty="0" err="1">
                <a:solidFill>
                  <a:srgbClr val="000000"/>
                </a:solidFill>
                <a:effectLst/>
                <a:latin typeface="+mn-lt"/>
                <a:ea typeface="Calibri" panose="020F0502020204030204" pitchFamily="34" charset="0"/>
                <a:cs typeface="Arial" panose="020B0604020202020204" pitchFamily="34" charset="0"/>
              </a:rPr>
              <a:t>material</a:t>
            </a:r>
            <a:endParaRPr lang="en-GB" sz="3400" dirty="0">
              <a:latin typeface="+mn-lt"/>
            </a:endParaRPr>
          </a:p>
        </p:txBody>
      </p:sp>
      <p:graphicFrame>
        <p:nvGraphicFramePr>
          <p:cNvPr id="7" name="Diagrama 6">
            <a:extLst>
              <a:ext uri="{FF2B5EF4-FFF2-40B4-BE49-F238E27FC236}">
                <a16:creationId xmlns:a16="http://schemas.microsoft.com/office/drawing/2014/main" id="{CFE985A7-5C5D-81A6-05D6-B8CA4D3EF87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53822743"/>
              </p:ext>
            </p:extLst>
          </p:nvPr>
        </p:nvGraphicFramePr>
        <p:xfrm>
          <a:off x="783064" y="1054202"/>
          <a:ext cx="888504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Google Shape;561;p35">
            <a:extLst>
              <a:ext uri="{FF2B5EF4-FFF2-40B4-BE49-F238E27FC236}">
                <a16:creationId xmlns:a16="http://schemas.microsoft.com/office/drawing/2014/main" id="{EDA3D86B-6C9F-C5C3-D537-78ACBA296D1A}"/>
              </a:ext>
              <a:ext uri="{C183D7F6-B498-43B3-948B-1728B52AA6E4}">
                <adec:decorative xmlns:adec="http://schemas.microsoft.com/office/drawing/2017/decorative" val="1"/>
              </a:ext>
            </a:extLst>
          </p:cNvPr>
          <p:cNvPicPr preferRelativeResize="0"/>
          <p:nvPr/>
        </p:nvPicPr>
        <p:blipFill rotWithShape="1">
          <a:blip r:embed="rId7">
            <a:alphaModFix/>
          </a:blip>
          <a:srcRect r="52059"/>
          <a:stretch/>
        </p:blipFill>
        <p:spPr>
          <a:xfrm>
            <a:off x="6320269" y="5964915"/>
            <a:ext cx="905767" cy="840833"/>
          </a:xfrm>
          <a:prstGeom prst="rect">
            <a:avLst/>
          </a:prstGeom>
          <a:noFill/>
          <a:ln>
            <a:noFill/>
          </a:ln>
        </p:spPr>
      </p:pic>
    </p:spTree>
    <p:extLst>
      <p:ext uri="{BB962C8B-B14F-4D97-AF65-F5344CB8AC3E}">
        <p14:creationId xmlns:p14="http://schemas.microsoft.com/office/powerpoint/2010/main" val="2046265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29EF7D33-14C5-7ACF-64DA-68DF48A6678C}"/>
              </a:ext>
            </a:extLst>
          </p:cNvPr>
          <p:cNvSpPr>
            <a:spLocks noGrp="1"/>
          </p:cNvSpPr>
          <p:nvPr>
            <p:ph type="title"/>
          </p:nvPr>
        </p:nvSpPr>
        <p:spPr>
          <a:xfrm>
            <a:off x="964023" y="612363"/>
            <a:ext cx="6989352" cy="610863"/>
          </a:xfrm>
        </p:spPr>
        <p:txBody>
          <a:bodyPr>
            <a:noAutofit/>
          </a:bodyPr>
          <a:lstStyle/>
          <a:p>
            <a:r>
              <a:rPr lang="fr-FR" sz="3400" b="1" dirty="0">
                <a:solidFill>
                  <a:srgbClr val="000000"/>
                </a:solidFill>
                <a:effectLst/>
                <a:latin typeface="+mn-lt"/>
                <a:ea typeface="Calibri" panose="020F0502020204030204" pitchFamily="34" charset="0"/>
                <a:cs typeface="Arial" panose="020B0604020202020204" pitchFamily="34" charset="0"/>
              </a:rPr>
              <a:t>Manage </a:t>
            </a:r>
            <a:r>
              <a:rPr lang="fr-FR" sz="3400" b="1" dirty="0" err="1">
                <a:solidFill>
                  <a:srgbClr val="000000"/>
                </a:solidFill>
                <a:effectLst/>
                <a:latin typeface="+mn-lt"/>
                <a:ea typeface="Calibri" panose="020F0502020204030204" pitchFamily="34" charset="0"/>
                <a:cs typeface="Arial" panose="020B0604020202020204" pitchFamily="34" charset="0"/>
              </a:rPr>
              <a:t>diversity</a:t>
            </a:r>
            <a:r>
              <a:rPr lang="fr-FR" sz="3400" b="1" dirty="0">
                <a:solidFill>
                  <a:srgbClr val="000000"/>
                </a:solidFill>
                <a:effectLst/>
                <a:latin typeface="+mn-lt"/>
                <a:ea typeface="Calibri" panose="020F0502020204030204" pitchFamily="34" charset="0"/>
                <a:cs typeface="Arial" panose="020B0604020202020204" pitchFamily="34" charset="0"/>
              </a:rPr>
              <a:t> in online </a:t>
            </a:r>
            <a:r>
              <a:rPr lang="fr-FR" sz="3400" b="1" dirty="0" err="1">
                <a:solidFill>
                  <a:srgbClr val="000000"/>
                </a:solidFill>
                <a:effectLst/>
                <a:latin typeface="+mn-lt"/>
                <a:ea typeface="Calibri" panose="020F0502020204030204" pitchFamily="34" charset="0"/>
                <a:cs typeface="Arial" panose="020B0604020202020204" pitchFamily="34" charset="0"/>
              </a:rPr>
              <a:t>teaching</a:t>
            </a:r>
            <a:endParaRPr lang="en-GB" sz="3400" dirty="0">
              <a:latin typeface="+mn-lt"/>
            </a:endParaRPr>
          </a:p>
        </p:txBody>
      </p:sp>
      <p:graphicFrame>
        <p:nvGraphicFramePr>
          <p:cNvPr id="5" name="Diagrama 4">
            <a:extLst>
              <a:ext uri="{FF2B5EF4-FFF2-40B4-BE49-F238E27FC236}">
                <a16:creationId xmlns:a16="http://schemas.microsoft.com/office/drawing/2014/main" id="{BD80F803-FDEE-C4FF-7FB2-20B779B2E86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58097825"/>
              </p:ext>
            </p:extLst>
          </p:nvPr>
        </p:nvGraphicFramePr>
        <p:xfrm>
          <a:off x="816515" y="1110786"/>
          <a:ext cx="951483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oogle Shape;561;p35">
            <a:extLst>
              <a:ext uri="{FF2B5EF4-FFF2-40B4-BE49-F238E27FC236}">
                <a16:creationId xmlns:a16="http://schemas.microsoft.com/office/drawing/2014/main" id="{D0ACBDAA-0CE0-342D-B724-AFBCAE647FAD}"/>
              </a:ext>
              <a:ext uri="{C183D7F6-B498-43B3-948B-1728B52AA6E4}">
                <adec:decorative xmlns:adec="http://schemas.microsoft.com/office/drawing/2017/decorative" val="1"/>
              </a:ext>
            </a:extLst>
          </p:cNvPr>
          <p:cNvPicPr preferRelativeResize="0"/>
          <p:nvPr/>
        </p:nvPicPr>
        <p:blipFill rotWithShape="1">
          <a:blip r:embed="rId7">
            <a:alphaModFix/>
          </a:blip>
          <a:srcRect r="52059"/>
          <a:stretch/>
        </p:blipFill>
        <p:spPr>
          <a:xfrm>
            <a:off x="6320269" y="5964915"/>
            <a:ext cx="905767" cy="840833"/>
          </a:xfrm>
          <a:prstGeom prst="rect">
            <a:avLst/>
          </a:prstGeom>
          <a:noFill/>
          <a:ln>
            <a:noFill/>
          </a:ln>
        </p:spPr>
      </p:pic>
    </p:spTree>
    <p:extLst>
      <p:ext uri="{BB962C8B-B14F-4D97-AF65-F5344CB8AC3E}">
        <p14:creationId xmlns:p14="http://schemas.microsoft.com/office/powerpoint/2010/main" val="1185161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41DD25B7-25E7-FEE4-5DE1-4D605D271395}"/>
              </a:ext>
            </a:extLst>
          </p:cNvPr>
          <p:cNvSpPr>
            <a:spLocks noGrp="1"/>
          </p:cNvSpPr>
          <p:nvPr>
            <p:ph type="title"/>
          </p:nvPr>
        </p:nvSpPr>
        <p:spPr>
          <a:xfrm>
            <a:off x="964022" y="661253"/>
            <a:ext cx="6922677" cy="610863"/>
          </a:xfrm>
        </p:spPr>
        <p:txBody>
          <a:bodyPr>
            <a:normAutofit fontScale="90000"/>
          </a:bodyPr>
          <a:lstStyle/>
          <a:p>
            <a:r>
              <a:rPr lang="ca-ES" dirty="0">
                <a:latin typeface="+mn-lt"/>
              </a:rPr>
              <a:t>Conclusions </a:t>
            </a:r>
            <a:r>
              <a:rPr lang="ca-ES" dirty="0" err="1">
                <a:latin typeface="+mn-lt"/>
              </a:rPr>
              <a:t>and</a:t>
            </a:r>
            <a:r>
              <a:rPr lang="ca-ES" dirty="0">
                <a:latin typeface="+mn-lt"/>
              </a:rPr>
              <a:t> </a:t>
            </a:r>
            <a:r>
              <a:rPr lang="ca-ES" dirty="0" err="1">
                <a:latin typeface="+mn-lt"/>
              </a:rPr>
              <a:t>further</a:t>
            </a:r>
            <a:r>
              <a:rPr lang="ca-ES" dirty="0">
                <a:latin typeface="+mn-lt"/>
              </a:rPr>
              <a:t> </a:t>
            </a:r>
            <a:r>
              <a:rPr lang="ca-ES" dirty="0" err="1">
                <a:latin typeface="+mn-lt"/>
              </a:rPr>
              <a:t>steps</a:t>
            </a:r>
            <a:endParaRPr lang="en-GB" dirty="0">
              <a:latin typeface="+mn-lt"/>
            </a:endParaRPr>
          </a:p>
        </p:txBody>
      </p:sp>
      <p:sp>
        <p:nvSpPr>
          <p:cNvPr id="3" name="Contenidor de text 2">
            <a:extLst>
              <a:ext uri="{FF2B5EF4-FFF2-40B4-BE49-F238E27FC236}">
                <a16:creationId xmlns:a16="http://schemas.microsoft.com/office/drawing/2014/main" id="{1D119C0B-3F9D-C137-8C1F-EE27C548AAA7}"/>
              </a:ext>
            </a:extLst>
          </p:cNvPr>
          <p:cNvSpPr>
            <a:spLocks noGrp="1"/>
          </p:cNvSpPr>
          <p:nvPr>
            <p:ph type="body" sz="quarter" idx="10"/>
          </p:nvPr>
        </p:nvSpPr>
        <p:spPr>
          <a:xfrm>
            <a:off x="952499" y="2163340"/>
            <a:ext cx="9567031" cy="3327655"/>
          </a:xfrm>
        </p:spPr>
        <p:txBody>
          <a:bodyPr/>
          <a:lstStyle/>
          <a:p>
            <a:pPr marL="457200" indent="-457200">
              <a:buFont typeface="Arial" panose="020B0604020202020204" pitchFamily="34" charset="0"/>
              <a:buChar char="•"/>
            </a:pPr>
            <a:r>
              <a:rPr lang="en-GB" sz="2400" dirty="0">
                <a:solidFill>
                  <a:srgbClr val="333333"/>
                </a:solidFill>
              </a:rPr>
              <a:t>It</a:t>
            </a:r>
            <a:r>
              <a:rPr lang="en-GB" sz="2400" b="0" i="0" dirty="0">
                <a:solidFill>
                  <a:srgbClr val="333333"/>
                </a:solidFill>
                <a:effectLst/>
              </a:rPr>
              <a:t> is necessary to develop standardised methodologies and simplified tools for calculating the carbon footprint of HEI.</a:t>
            </a:r>
          </a:p>
          <a:p>
            <a:pPr marL="457200" indent="-457200">
              <a:buFont typeface="Arial" panose="020B0604020202020204" pitchFamily="34" charset="0"/>
              <a:buChar char="•"/>
            </a:pPr>
            <a:r>
              <a:rPr lang="en-GB" sz="2400" dirty="0"/>
              <a:t>Online teaching and learning is not a single solution to solve environmental impacts of HEI.</a:t>
            </a:r>
            <a:endParaRPr lang="ca-ES" sz="2400" dirty="0"/>
          </a:p>
          <a:p>
            <a:pPr marL="457200" indent="-457200">
              <a:buFont typeface="Arial" panose="020B0604020202020204" pitchFamily="34" charset="0"/>
              <a:buChar char="•"/>
            </a:pPr>
            <a:r>
              <a:rPr lang="ca-ES" sz="2400" dirty="0" err="1"/>
              <a:t>There</a:t>
            </a:r>
            <a:r>
              <a:rPr lang="ca-ES" sz="2400" dirty="0"/>
              <a:t> is a long </a:t>
            </a:r>
            <a:r>
              <a:rPr lang="ca-ES" sz="2400" dirty="0" err="1"/>
              <a:t>road</a:t>
            </a:r>
            <a:r>
              <a:rPr lang="ca-ES" sz="2400" dirty="0"/>
              <a:t> to </a:t>
            </a:r>
            <a:r>
              <a:rPr lang="ca-ES" sz="2400" dirty="0" err="1"/>
              <a:t>go</a:t>
            </a:r>
            <a:r>
              <a:rPr lang="ca-ES" sz="2400" dirty="0"/>
              <a:t> to </a:t>
            </a:r>
            <a:r>
              <a:rPr lang="ca-ES" sz="2400" dirty="0" err="1"/>
              <a:t>reach</a:t>
            </a:r>
            <a:r>
              <a:rPr lang="ca-ES" sz="2400" dirty="0"/>
              <a:t> </a:t>
            </a:r>
            <a:r>
              <a:rPr lang="ca-ES" sz="2400" dirty="0" err="1"/>
              <a:t>the</a:t>
            </a:r>
            <a:r>
              <a:rPr lang="ca-ES" sz="2400" dirty="0"/>
              <a:t> full </a:t>
            </a:r>
            <a:r>
              <a:rPr lang="ca-ES" sz="2400" dirty="0" err="1"/>
              <a:t>participation</a:t>
            </a:r>
            <a:r>
              <a:rPr lang="ca-ES" sz="2400" dirty="0"/>
              <a:t> of all </a:t>
            </a:r>
            <a:r>
              <a:rPr lang="ca-ES" sz="2400" dirty="0" err="1"/>
              <a:t>learners</a:t>
            </a:r>
            <a:r>
              <a:rPr lang="ca-ES" sz="2400" dirty="0"/>
              <a:t>.</a:t>
            </a:r>
          </a:p>
          <a:p>
            <a:pPr marL="457200" indent="-457200">
              <a:buFont typeface="Arial" panose="020B0604020202020204" pitchFamily="34" charset="0"/>
              <a:buChar char="•"/>
            </a:pPr>
            <a:r>
              <a:rPr lang="en-GB" sz="2400" dirty="0">
                <a:solidFill>
                  <a:srgbClr val="333333"/>
                </a:solidFill>
              </a:rPr>
              <a:t>Online teaching and learning needs to adopt accessible and inclusive approaches and consider the diversity of all learners.</a:t>
            </a:r>
            <a:endParaRPr lang="ca-ES" sz="2400" dirty="0"/>
          </a:p>
          <a:p>
            <a:pPr marL="457200" indent="-457200">
              <a:buFont typeface="Arial" panose="020B0604020202020204" pitchFamily="34" charset="0"/>
              <a:buChar char="•"/>
            </a:pPr>
            <a:r>
              <a:rPr lang="ca-ES" sz="2400" dirty="0"/>
              <a:t>Open </a:t>
            </a:r>
            <a:r>
              <a:rPr lang="ca-ES" sz="2400" dirty="0" err="1"/>
              <a:t>resource</a:t>
            </a:r>
            <a:r>
              <a:rPr lang="ca-ES" sz="2400" dirty="0"/>
              <a:t> materials in </a:t>
            </a:r>
            <a:r>
              <a:rPr lang="ca-ES" sz="2400" dirty="0" err="1"/>
              <a:t>line</a:t>
            </a:r>
            <a:r>
              <a:rPr lang="ca-ES" sz="2400" dirty="0"/>
              <a:t> </a:t>
            </a:r>
            <a:r>
              <a:rPr lang="ca-ES" sz="2400" dirty="0" err="1"/>
              <a:t>with</a:t>
            </a:r>
            <a:r>
              <a:rPr lang="ca-ES" sz="2400" dirty="0"/>
              <a:t> </a:t>
            </a:r>
            <a:r>
              <a:rPr lang="ca-ES" sz="2400" dirty="0" err="1"/>
              <a:t>the</a:t>
            </a:r>
            <a:r>
              <a:rPr lang="ca-ES" sz="2400" dirty="0"/>
              <a:t> </a:t>
            </a:r>
            <a:r>
              <a:rPr lang="ca-ES" sz="2400" dirty="0" err="1"/>
              <a:t>proposed</a:t>
            </a:r>
            <a:r>
              <a:rPr lang="ca-ES" sz="2400" dirty="0"/>
              <a:t> modular </a:t>
            </a:r>
            <a:r>
              <a:rPr lang="ca-ES" sz="2400" dirty="0" err="1"/>
              <a:t>curriculum</a:t>
            </a:r>
            <a:r>
              <a:rPr lang="ca-ES" sz="2400" dirty="0"/>
              <a:t> </a:t>
            </a:r>
            <a:r>
              <a:rPr lang="ca-ES" sz="2400" dirty="0" err="1"/>
              <a:t>are</a:t>
            </a:r>
            <a:r>
              <a:rPr lang="ca-ES" sz="2400" dirty="0"/>
              <a:t> </a:t>
            </a:r>
            <a:r>
              <a:rPr lang="ca-ES" sz="2400" dirty="0" err="1"/>
              <a:t>currently</a:t>
            </a:r>
            <a:r>
              <a:rPr lang="ca-ES" sz="2400" dirty="0"/>
              <a:t> </a:t>
            </a:r>
            <a:r>
              <a:rPr lang="ca-ES" sz="2400" dirty="0" err="1"/>
              <a:t>under</a:t>
            </a:r>
            <a:r>
              <a:rPr lang="ca-ES" sz="2400" dirty="0"/>
              <a:t> </a:t>
            </a:r>
            <a:r>
              <a:rPr lang="ca-ES" sz="2400" dirty="0" err="1"/>
              <a:t>development</a:t>
            </a:r>
            <a:r>
              <a:rPr lang="ca-ES" sz="2400" dirty="0"/>
              <a:t>.</a:t>
            </a:r>
          </a:p>
        </p:txBody>
      </p:sp>
      <p:pic>
        <p:nvPicPr>
          <p:cNvPr id="5" name="Google Shape;561;p35">
            <a:extLst>
              <a:ext uri="{FF2B5EF4-FFF2-40B4-BE49-F238E27FC236}">
                <a16:creationId xmlns:a16="http://schemas.microsoft.com/office/drawing/2014/main" id="{57D5CE23-2882-D6D6-1510-2F29B0D7AF24}"/>
              </a:ext>
              <a:ext uri="{C183D7F6-B498-43B3-948B-1728B52AA6E4}">
                <adec:decorative xmlns:adec="http://schemas.microsoft.com/office/drawing/2017/decorative" val="1"/>
              </a:ext>
            </a:extLst>
          </p:cNvPr>
          <p:cNvPicPr preferRelativeResize="0"/>
          <p:nvPr/>
        </p:nvPicPr>
        <p:blipFill rotWithShape="1">
          <a:blip r:embed="rId2">
            <a:alphaModFix/>
          </a:blip>
          <a:srcRect r="52059"/>
          <a:stretch/>
        </p:blipFill>
        <p:spPr>
          <a:xfrm>
            <a:off x="6320269" y="5964915"/>
            <a:ext cx="905767" cy="840833"/>
          </a:xfrm>
          <a:prstGeom prst="rect">
            <a:avLst/>
          </a:prstGeom>
          <a:noFill/>
          <a:ln>
            <a:noFill/>
          </a:ln>
        </p:spPr>
      </p:pic>
    </p:spTree>
    <p:extLst>
      <p:ext uri="{BB962C8B-B14F-4D97-AF65-F5344CB8AC3E}">
        <p14:creationId xmlns:p14="http://schemas.microsoft.com/office/powerpoint/2010/main" val="989084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5D12FFEA-C28C-4727-7902-13B44B229C3C}"/>
              </a:ext>
            </a:extLst>
          </p:cNvPr>
          <p:cNvSpPr>
            <a:spLocks noGrp="1"/>
          </p:cNvSpPr>
          <p:nvPr>
            <p:ph type="title"/>
          </p:nvPr>
        </p:nvSpPr>
        <p:spPr/>
        <p:txBody>
          <a:bodyPr>
            <a:normAutofit/>
          </a:bodyPr>
          <a:lstStyle/>
          <a:p>
            <a:r>
              <a:rPr lang="ca-ES" sz="4000" dirty="0" err="1">
                <a:latin typeface="+mn-lt"/>
              </a:rPr>
              <a:t>Stay</a:t>
            </a:r>
            <a:r>
              <a:rPr lang="ca-ES" sz="4000" dirty="0">
                <a:latin typeface="+mn-lt"/>
              </a:rPr>
              <a:t> </a:t>
            </a:r>
            <a:r>
              <a:rPr lang="ca-ES" sz="4000" dirty="0" err="1">
                <a:latin typeface="+mn-lt"/>
              </a:rPr>
              <a:t>tuned</a:t>
            </a:r>
            <a:r>
              <a:rPr lang="ca-ES" sz="4000" dirty="0">
                <a:latin typeface="+mn-lt"/>
              </a:rPr>
              <a:t>!</a:t>
            </a:r>
            <a:endParaRPr lang="en-GB" sz="4000" dirty="0">
              <a:latin typeface="+mn-lt"/>
            </a:endParaRPr>
          </a:p>
        </p:txBody>
      </p:sp>
      <p:sp>
        <p:nvSpPr>
          <p:cNvPr id="3" name="Contenidor de text 2">
            <a:extLst>
              <a:ext uri="{FF2B5EF4-FFF2-40B4-BE49-F238E27FC236}">
                <a16:creationId xmlns:a16="http://schemas.microsoft.com/office/drawing/2014/main" id="{9D5C9A01-5020-121F-29E5-5833A5FE8B01}"/>
              </a:ext>
            </a:extLst>
          </p:cNvPr>
          <p:cNvSpPr>
            <a:spLocks noGrp="1"/>
          </p:cNvSpPr>
          <p:nvPr>
            <p:ph type="body" sz="quarter" idx="10"/>
          </p:nvPr>
        </p:nvSpPr>
        <p:spPr>
          <a:xfrm>
            <a:off x="952499" y="2225408"/>
            <a:ext cx="9567031" cy="3444004"/>
          </a:xfrm>
        </p:spPr>
        <p:txBody>
          <a:bodyPr/>
          <a:lstStyle/>
          <a:p>
            <a:endParaRPr lang="ca-ES" dirty="0"/>
          </a:p>
          <a:p>
            <a:r>
              <a:rPr lang="ca-ES" dirty="0" err="1"/>
              <a:t>Webpage</a:t>
            </a:r>
            <a:r>
              <a:rPr lang="ca-ES" dirty="0"/>
              <a:t>: </a:t>
            </a:r>
            <a:r>
              <a:rPr lang="en-GB" b="0" i="0" dirty="0">
                <a:solidFill>
                  <a:srgbClr val="1155CC"/>
                </a:solidFill>
                <a:effectLst/>
                <a:hlinkClick r:id="rId2"/>
              </a:rPr>
              <a:t>http://idea.erasmus.ac-creteil.fr/</a:t>
            </a:r>
            <a:endParaRPr lang="ca-ES" dirty="0"/>
          </a:p>
          <a:p>
            <a:endParaRPr lang="ca-ES" dirty="0"/>
          </a:p>
          <a:p>
            <a:r>
              <a:rPr lang="ca-ES" dirty="0" err="1"/>
              <a:t>Email</a:t>
            </a:r>
            <a:r>
              <a:rPr lang="ca-ES" dirty="0"/>
              <a:t>: </a:t>
            </a:r>
            <a:r>
              <a:rPr lang="ca-ES" dirty="0">
                <a:hlinkClick r:id="rId3"/>
              </a:rPr>
              <a:t>estella.oncins@uab.cat</a:t>
            </a:r>
            <a:endParaRPr lang="ca-ES" dirty="0"/>
          </a:p>
          <a:p>
            <a:endParaRPr lang="en-GB" dirty="0"/>
          </a:p>
        </p:txBody>
      </p:sp>
      <p:pic>
        <p:nvPicPr>
          <p:cNvPr id="5" name="Google Shape;561;p35">
            <a:extLst>
              <a:ext uri="{FF2B5EF4-FFF2-40B4-BE49-F238E27FC236}">
                <a16:creationId xmlns:a16="http://schemas.microsoft.com/office/drawing/2014/main" id="{4658971A-DCC1-F1DD-DC72-43E61EA33857}"/>
              </a:ext>
              <a:ext uri="{C183D7F6-B498-43B3-948B-1728B52AA6E4}">
                <adec:decorative xmlns:adec="http://schemas.microsoft.com/office/drawing/2017/decorative" val="1"/>
              </a:ext>
            </a:extLst>
          </p:cNvPr>
          <p:cNvPicPr preferRelativeResize="0"/>
          <p:nvPr/>
        </p:nvPicPr>
        <p:blipFill rotWithShape="1">
          <a:blip r:embed="rId4">
            <a:alphaModFix/>
          </a:blip>
          <a:srcRect r="52059"/>
          <a:stretch/>
        </p:blipFill>
        <p:spPr>
          <a:xfrm>
            <a:off x="6320269" y="5964915"/>
            <a:ext cx="905767" cy="840833"/>
          </a:xfrm>
          <a:prstGeom prst="rect">
            <a:avLst/>
          </a:prstGeom>
          <a:noFill/>
          <a:ln>
            <a:noFill/>
          </a:ln>
        </p:spPr>
      </p:pic>
    </p:spTree>
    <p:extLst>
      <p:ext uri="{BB962C8B-B14F-4D97-AF65-F5344CB8AC3E}">
        <p14:creationId xmlns:p14="http://schemas.microsoft.com/office/powerpoint/2010/main" val="1935788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0B64BF1D-400B-1ED7-D236-8E96905B2614}"/>
              </a:ext>
            </a:extLst>
          </p:cNvPr>
          <p:cNvSpPr>
            <a:spLocks noGrp="1"/>
          </p:cNvSpPr>
          <p:nvPr>
            <p:ph type="title"/>
          </p:nvPr>
        </p:nvSpPr>
        <p:spPr/>
        <p:txBody>
          <a:bodyPr/>
          <a:lstStyle/>
          <a:p>
            <a:r>
              <a:rPr lang="ca-ES" dirty="0" err="1">
                <a:latin typeface="+mn-lt"/>
              </a:rPr>
              <a:t>Outline</a:t>
            </a:r>
            <a:endParaRPr lang="en-GB" dirty="0">
              <a:latin typeface="+mn-lt"/>
            </a:endParaRPr>
          </a:p>
        </p:txBody>
      </p:sp>
      <p:sp>
        <p:nvSpPr>
          <p:cNvPr id="3" name="Contenidor de text 2">
            <a:extLst>
              <a:ext uri="{FF2B5EF4-FFF2-40B4-BE49-F238E27FC236}">
                <a16:creationId xmlns:a16="http://schemas.microsoft.com/office/drawing/2014/main" id="{1DCA5031-35D9-9FB9-31A5-3498029F740B}"/>
              </a:ext>
            </a:extLst>
          </p:cNvPr>
          <p:cNvSpPr>
            <a:spLocks noGrp="1"/>
          </p:cNvSpPr>
          <p:nvPr>
            <p:ph type="body" sz="quarter" idx="10"/>
          </p:nvPr>
        </p:nvSpPr>
        <p:spPr>
          <a:xfrm>
            <a:off x="952499" y="2252546"/>
            <a:ext cx="9567031" cy="3416865"/>
          </a:xfrm>
        </p:spPr>
        <p:txBody>
          <a:bodyPr/>
          <a:lstStyle/>
          <a:p>
            <a:pPr marL="457200" indent="-457200">
              <a:buFont typeface="Arial" panose="020B0604020202020204" pitchFamily="34" charset="0"/>
              <a:buChar char="•"/>
            </a:pPr>
            <a:r>
              <a:rPr lang="ca-ES" dirty="0" err="1"/>
              <a:t>Sustainability</a:t>
            </a:r>
            <a:r>
              <a:rPr lang="ca-ES" dirty="0"/>
              <a:t> in online </a:t>
            </a:r>
            <a:r>
              <a:rPr lang="ca-ES" dirty="0" err="1"/>
              <a:t>teaching</a:t>
            </a:r>
            <a:endParaRPr lang="ca-ES" dirty="0"/>
          </a:p>
          <a:p>
            <a:pPr marL="457200" indent="-457200">
              <a:buFont typeface="Arial" panose="020B0604020202020204" pitchFamily="34" charset="0"/>
              <a:buChar char="•"/>
            </a:pPr>
            <a:r>
              <a:rPr lang="ca-ES" dirty="0" err="1"/>
              <a:t>Accessibility</a:t>
            </a:r>
            <a:r>
              <a:rPr lang="ca-ES" dirty="0"/>
              <a:t>, </a:t>
            </a:r>
            <a:r>
              <a:rPr lang="ca-ES" dirty="0" err="1"/>
              <a:t>inclusion</a:t>
            </a:r>
            <a:r>
              <a:rPr lang="ca-ES" dirty="0"/>
              <a:t> </a:t>
            </a:r>
            <a:r>
              <a:rPr lang="ca-ES" dirty="0" err="1"/>
              <a:t>and</a:t>
            </a:r>
            <a:r>
              <a:rPr lang="ca-ES" dirty="0"/>
              <a:t> </a:t>
            </a:r>
            <a:r>
              <a:rPr lang="ca-ES" dirty="0" err="1"/>
              <a:t>diversity</a:t>
            </a:r>
            <a:r>
              <a:rPr lang="ca-ES" dirty="0"/>
              <a:t> in online </a:t>
            </a:r>
            <a:r>
              <a:rPr lang="ca-ES" dirty="0" err="1"/>
              <a:t>teaching</a:t>
            </a:r>
            <a:endParaRPr lang="ca-ES" dirty="0"/>
          </a:p>
          <a:p>
            <a:pPr marL="457200" indent="-457200">
              <a:buFont typeface="Arial" panose="020B0604020202020204" pitchFamily="34" charset="0"/>
              <a:buChar char="•"/>
            </a:pPr>
            <a:r>
              <a:rPr lang="ca-ES" dirty="0" err="1"/>
              <a:t>The</a:t>
            </a:r>
            <a:r>
              <a:rPr lang="ca-ES" dirty="0"/>
              <a:t> IDE@ </a:t>
            </a:r>
            <a:r>
              <a:rPr lang="ca-ES" dirty="0" err="1"/>
              <a:t>project</a:t>
            </a:r>
            <a:endParaRPr lang="ca-ES" dirty="0"/>
          </a:p>
          <a:p>
            <a:pPr marL="457200" indent="-457200">
              <a:buFont typeface="Arial" panose="020B0604020202020204" pitchFamily="34" charset="0"/>
              <a:buChar char="•"/>
            </a:pPr>
            <a:r>
              <a:rPr lang="ca-ES" dirty="0" err="1"/>
              <a:t>Proposed</a:t>
            </a:r>
            <a:r>
              <a:rPr lang="ca-ES" dirty="0"/>
              <a:t> </a:t>
            </a:r>
            <a:r>
              <a:rPr lang="ca-ES" dirty="0" err="1"/>
              <a:t>competence</a:t>
            </a:r>
            <a:r>
              <a:rPr lang="ca-ES" dirty="0"/>
              <a:t> </a:t>
            </a:r>
            <a:r>
              <a:rPr lang="ca-ES" dirty="0" err="1"/>
              <a:t>framework</a:t>
            </a:r>
            <a:r>
              <a:rPr lang="ca-ES" dirty="0"/>
              <a:t> for </a:t>
            </a:r>
            <a:r>
              <a:rPr lang="ca-ES" dirty="0" err="1"/>
              <a:t>trainers</a:t>
            </a:r>
            <a:endParaRPr lang="ca-ES" dirty="0"/>
          </a:p>
          <a:p>
            <a:pPr marL="457200" indent="-457200">
              <a:buFont typeface="Arial" panose="020B0604020202020204" pitchFamily="34" charset="0"/>
              <a:buChar char="•"/>
            </a:pPr>
            <a:r>
              <a:rPr lang="ca-ES" dirty="0"/>
              <a:t>Conclusions </a:t>
            </a:r>
            <a:r>
              <a:rPr lang="ca-ES" dirty="0" err="1"/>
              <a:t>and</a:t>
            </a:r>
            <a:r>
              <a:rPr lang="ca-ES" dirty="0"/>
              <a:t> </a:t>
            </a:r>
            <a:r>
              <a:rPr lang="ca-ES" dirty="0" err="1"/>
              <a:t>further</a:t>
            </a:r>
            <a:r>
              <a:rPr lang="ca-ES" dirty="0"/>
              <a:t> </a:t>
            </a:r>
            <a:r>
              <a:rPr lang="ca-ES" dirty="0" err="1"/>
              <a:t>steps</a:t>
            </a:r>
            <a:endParaRPr lang="en-GB" dirty="0"/>
          </a:p>
        </p:txBody>
      </p:sp>
      <p:pic>
        <p:nvPicPr>
          <p:cNvPr id="5" name="Google Shape;561;p35">
            <a:extLst>
              <a:ext uri="{FF2B5EF4-FFF2-40B4-BE49-F238E27FC236}">
                <a16:creationId xmlns:a16="http://schemas.microsoft.com/office/drawing/2014/main" id="{C0FD7D3B-E3F4-42E5-2E1A-89166FAF726A}"/>
              </a:ext>
              <a:ext uri="{C183D7F6-B498-43B3-948B-1728B52AA6E4}">
                <adec:decorative xmlns:adec="http://schemas.microsoft.com/office/drawing/2017/decorative" val="1"/>
              </a:ext>
            </a:extLst>
          </p:cNvPr>
          <p:cNvPicPr preferRelativeResize="0"/>
          <p:nvPr/>
        </p:nvPicPr>
        <p:blipFill rotWithShape="1">
          <a:blip r:embed="rId2">
            <a:alphaModFix/>
          </a:blip>
          <a:srcRect r="52059"/>
          <a:stretch/>
        </p:blipFill>
        <p:spPr>
          <a:xfrm>
            <a:off x="6320269" y="5964915"/>
            <a:ext cx="905767" cy="840833"/>
          </a:xfrm>
          <a:prstGeom prst="rect">
            <a:avLst/>
          </a:prstGeom>
          <a:noFill/>
          <a:ln>
            <a:noFill/>
          </a:ln>
        </p:spPr>
      </p:pic>
    </p:spTree>
    <p:extLst>
      <p:ext uri="{BB962C8B-B14F-4D97-AF65-F5344CB8AC3E}">
        <p14:creationId xmlns:p14="http://schemas.microsoft.com/office/powerpoint/2010/main" val="1574535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8E0DF8F0-A5A0-9D8F-6F76-2F1F7982FA93}"/>
              </a:ext>
            </a:extLst>
          </p:cNvPr>
          <p:cNvSpPr>
            <a:spLocks noGrp="1"/>
          </p:cNvSpPr>
          <p:nvPr>
            <p:ph type="title"/>
          </p:nvPr>
        </p:nvSpPr>
        <p:spPr/>
        <p:txBody>
          <a:bodyPr/>
          <a:lstStyle/>
          <a:p>
            <a:r>
              <a:rPr lang="ca-ES" dirty="0" err="1">
                <a:latin typeface="Calibri "/>
              </a:rPr>
              <a:t>References</a:t>
            </a:r>
            <a:endParaRPr lang="en-GB" dirty="0">
              <a:latin typeface="Calibri "/>
            </a:endParaRPr>
          </a:p>
        </p:txBody>
      </p:sp>
      <p:sp>
        <p:nvSpPr>
          <p:cNvPr id="3" name="Contenidor de text 2">
            <a:extLst>
              <a:ext uri="{FF2B5EF4-FFF2-40B4-BE49-F238E27FC236}">
                <a16:creationId xmlns:a16="http://schemas.microsoft.com/office/drawing/2014/main" id="{E9CE0760-AB6E-A89D-C6E2-205154C1EB92}"/>
              </a:ext>
            </a:extLst>
          </p:cNvPr>
          <p:cNvSpPr>
            <a:spLocks noGrp="1"/>
          </p:cNvSpPr>
          <p:nvPr>
            <p:ph type="body" sz="quarter" idx="10"/>
          </p:nvPr>
        </p:nvSpPr>
        <p:spPr>
          <a:xfrm>
            <a:off x="952499" y="2155238"/>
            <a:ext cx="10268495" cy="2816743"/>
          </a:xfrm>
        </p:spPr>
        <p:txBody>
          <a:bodyPr/>
          <a:lstStyle/>
          <a:p>
            <a:pPr marL="285750" indent="-285750">
              <a:buFont typeface="Arial" panose="020B0604020202020204" pitchFamily="34" charset="0"/>
              <a:buChar char="•"/>
            </a:pPr>
            <a:r>
              <a:rPr lang="en-GB" sz="1600" i="0" dirty="0">
                <a:solidFill>
                  <a:srgbClr val="333333"/>
                </a:solidFill>
                <a:effectLst/>
              </a:rPr>
              <a:t>IDE@ IO1 Report . </a:t>
            </a:r>
            <a:r>
              <a:rPr lang="en-GB" sz="1600" i="0" dirty="0">
                <a:solidFill>
                  <a:srgbClr val="333333"/>
                </a:solidFill>
                <a:effectLst/>
                <a:hlinkClick r:id="rId2"/>
              </a:rPr>
              <a:t>https://idea.erasmus.ac-creteil.fr/wp-content/uploads/2022/04/IDEA_IO1_Report.v2_a11y.pdf</a:t>
            </a:r>
            <a:endParaRPr lang="en-GB" sz="1600" i="0" dirty="0">
              <a:solidFill>
                <a:srgbClr val="333333"/>
              </a:solidFill>
              <a:effectLst/>
            </a:endParaRPr>
          </a:p>
          <a:p>
            <a:pPr marL="285750" indent="-285750">
              <a:buFont typeface="Arial" panose="020B0604020202020204" pitchFamily="34" charset="0"/>
              <a:buChar char="•"/>
            </a:pPr>
            <a:r>
              <a:rPr lang="en-GB" sz="1600" dirty="0">
                <a:solidFill>
                  <a:srgbClr val="333333"/>
                </a:solidFill>
              </a:rPr>
              <a:t>IDE@IO2 Report. </a:t>
            </a:r>
            <a:r>
              <a:rPr lang="en-GB" sz="1600" dirty="0">
                <a:solidFill>
                  <a:srgbClr val="333333"/>
                </a:solidFill>
                <a:hlinkClick r:id="rId3"/>
              </a:rPr>
              <a:t>https://idea.erasmus.ac-creteil.fr/wp-content/uploads/2022/04/IDEA_IO2_Report.v2.pdf</a:t>
            </a:r>
            <a:endParaRPr lang="en-GB" sz="1600" dirty="0">
              <a:solidFill>
                <a:srgbClr val="333333"/>
              </a:solidFill>
            </a:endParaRPr>
          </a:p>
          <a:p>
            <a:pPr marL="285750" indent="-285750">
              <a:buFont typeface="Arial" panose="020B0604020202020204" pitchFamily="34" charset="0"/>
              <a:buChar char="•"/>
            </a:pPr>
            <a:r>
              <a:rPr lang="en-GB" sz="1600" b="0" i="0" dirty="0">
                <a:solidFill>
                  <a:srgbClr val="333333"/>
                </a:solidFill>
                <a:effectLst/>
              </a:rPr>
              <a:t>Helmers, E., Chang, C.C. &amp; </a:t>
            </a:r>
            <a:r>
              <a:rPr lang="en-GB" sz="1600" b="0" i="0" dirty="0" err="1">
                <a:solidFill>
                  <a:srgbClr val="333333"/>
                </a:solidFill>
                <a:effectLst/>
              </a:rPr>
              <a:t>Dauwels</a:t>
            </a:r>
            <a:r>
              <a:rPr lang="en-GB" sz="1600" b="0" i="0" dirty="0">
                <a:solidFill>
                  <a:srgbClr val="333333"/>
                </a:solidFill>
                <a:effectLst/>
              </a:rPr>
              <a:t>, J. Carbon </a:t>
            </a:r>
            <a:r>
              <a:rPr lang="en-GB" sz="1600" b="0" i="0" dirty="0" err="1">
                <a:solidFill>
                  <a:srgbClr val="333333"/>
                </a:solidFill>
                <a:effectLst/>
              </a:rPr>
              <a:t>footprinting</a:t>
            </a:r>
            <a:r>
              <a:rPr lang="en-GB" sz="1600" b="0" i="0" dirty="0">
                <a:solidFill>
                  <a:srgbClr val="333333"/>
                </a:solidFill>
                <a:effectLst/>
              </a:rPr>
              <a:t> of universities worldwide: Part I—objective comparison by standardized metrics. </a:t>
            </a:r>
            <a:r>
              <a:rPr lang="en-GB" sz="1600" b="0" i="1" dirty="0">
                <a:solidFill>
                  <a:srgbClr val="333333"/>
                </a:solidFill>
                <a:effectLst/>
              </a:rPr>
              <a:t>Environ Sci </a:t>
            </a:r>
            <a:r>
              <a:rPr lang="en-GB" sz="1600" b="0" i="1" dirty="0" err="1">
                <a:solidFill>
                  <a:srgbClr val="333333"/>
                </a:solidFill>
                <a:effectLst/>
              </a:rPr>
              <a:t>Eur</a:t>
            </a:r>
            <a:r>
              <a:rPr lang="en-GB" sz="1600" b="0" i="0" dirty="0">
                <a:solidFill>
                  <a:srgbClr val="333333"/>
                </a:solidFill>
                <a:effectLst/>
              </a:rPr>
              <a:t> </a:t>
            </a:r>
            <a:r>
              <a:rPr lang="en-GB" sz="1600" b="1" i="0" dirty="0">
                <a:solidFill>
                  <a:srgbClr val="333333"/>
                </a:solidFill>
                <a:effectLst/>
              </a:rPr>
              <a:t>33</a:t>
            </a:r>
            <a:r>
              <a:rPr lang="en-GB" sz="1600" b="0" i="0" dirty="0">
                <a:solidFill>
                  <a:srgbClr val="333333"/>
                </a:solidFill>
                <a:effectLst/>
              </a:rPr>
              <a:t>, 30 (2021). </a:t>
            </a:r>
            <a:r>
              <a:rPr lang="en-GB" sz="1600" b="0" i="0" dirty="0">
                <a:solidFill>
                  <a:srgbClr val="333333"/>
                </a:solidFill>
                <a:effectLst/>
                <a:hlinkClick r:id="rId4"/>
              </a:rPr>
              <a:t>https://doi.org/10.1186/s12302-021-00454-6</a:t>
            </a:r>
            <a:endParaRPr lang="en-GB" sz="1600" b="0" i="0" dirty="0">
              <a:solidFill>
                <a:srgbClr val="333333"/>
              </a:solidFill>
              <a:effectLst/>
            </a:endParaRPr>
          </a:p>
          <a:p>
            <a:pPr marL="285750" indent="-285750">
              <a:buFont typeface="Arial" panose="020B0604020202020204" pitchFamily="34" charset="0"/>
              <a:buChar char="•"/>
            </a:pPr>
            <a:r>
              <a:rPr lang="en-GB" sz="1600" b="0" i="0" dirty="0">
                <a:solidFill>
                  <a:srgbClr val="333333"/>
                </a:solidFill>
                <a:effectLst/>
              </a:rPr>
              <a:t>Valls-Val, K., </a:t>
            </a:r>
            <a:r>
              <a:rPr lang="en-GB" sz="1600" b="0" i="0" dirty="0" err="1">
                <a:solidFill>
                  <a:srgbClr val="333333"/>
                </a:solidFill>
                <a:effectLst/>
              </a:rPr>
              <a:t>Bovea</a:t>
            </a:r>
            <a:r>
              <a:rPr lang="en-GB" sz="1600" b="0" i="0" dirty="0">
                <a:solidFill>
                  <a:srgbClr val="333333"/>
                </a:solidFill>
                <a:effectLst/>
              </a:rPr>
              <a:t>, M.D. Carbon footprint in Higher Education Institutions: a literature review and </a:t>
            </a:r>
            <a:r>
              <a:rPr lang="en-GB" sz="1600" b="0" i="0" dirty="0">
                <a:solidFill>
                  <a:srgbClr val="333333"/>
                </a:solidFill>
                <a:effectLst/>
                <a:latin typeface="Calibri (Cos)"/>
              </a:rPr>
              <a:t>prospects for future research. </a:t>
            </a:r>
            <a:r>
              <a:rPr lang="en-GB" sz="1600" b="0" i="1" dirty="0">
                <a:solidFill>
                  <a:srgbClr val="333333"/>
                </a:solidFill>
                <a:effectLst/>
                <a:latin typeface="Calibri (Cos)"/>
              </a:rPr>
              <a:t>Clean </a:t>
            </a:r>
            <a:r>
              <a:rPr lang="en-GB" sz="1600" b="0" i="1" dirty="0" err="1">
                <a:solidFill>
                  <a:srgbClr val="333333"/>
                </a:solidFill>
                <a:effectLst/>
                <a:latin typeface="Calibri (Cos)"/>
              </a:rPr>
              <a:t>Techn</a:t>
            </a:r>
            <a:r>
              <a:rPr lang="en-GB" sz="1600" b="0" i="1" dirty="0">
                <a:solidFill>
                  <a:srgbClr val="333333"/>
                </a:solidFill>
                <a:effectLst/>
                <a:latin typeface="Calibri (Cos)"/>
              </a:rPr>
              <a:t> Environ Policy</a:t>
            </a:r>
            <a:r>
              <a:rPr lang="en-GB" sz="1600" b="0" i="0" dirty="0">
                <a:solidFill>
                  <a:srgbClr val="333333"/>
                </a:solidFill>
                <a:effectLst/>
                <a:latin typeface="Calibri (Cos)"/>
              </a:rPr>
              <a:t> </a:t>
            </a:r>
            <a:r>
              <a:rPr lang="en-GB" sz="1600" b="1" i="0" dirty="0">
                <a:solidFill>
                  <a:srgbClr val="333333"/>
                </a:solidFill>
                <a:effectLst/>
                <a:latin typeface="Calibri (Cos)"/>
              </a:rPr>
              <a:t>23</a:t>
            </a:r>
            <a:r>
              <a:rPr lang="en-GB" sz="1600" b="0" i="0" dirty="0">
                <a:solidFill>
                  <a:srgbClr val="333333"/>
                </a:solidFill>
                <a:effectLst/>
                <a:latin typeface="Calibri (Cos)"/>
              </a:rPr>
              <a:t>, 2523–2542 (2021). </a:t>
            </a:r>
            <a:r>
              <a:rPr lang="en-GB" sz="1600" b="0" i="0" dirty="0">
                <a:solidFill>
                  <a:srgbClr val="333333"/>
                </a:solidFill>
                <a:effectLst/>
                <a:latin typeface="Calibri (Cos)"/>
                <a:hlinkClick r:id="rId5"/>
              </a:rPr>
              <a:t>https://doi-org.are.uab.cat/10.1007/s10098-021-02180-2</a:t>
            </a:r>
            <a:endParaRPr lang="en-GB" sz="1600" b="0" i="0" dirty="0">
              <a:solidFill>
                <a:srgbClr val="333333"/>
              </a:solidFill>
              <a:effectLst/>
              <a:latin typeface="Calibri (Cos)"/>
            </a:endParaRPr>
          </a:p>
          <a:p>
            <a:pPr marL="285750" indent="-285750">
              <a:buFont typeface="Arial" panose="020B0604020202020204" pitchFamily="34" charset="0"/>
              <a:buChar char="•"/>
            </a:pPr>
            <a:r>
              <a:rPr lang="en-GB" sz="1600" dirty="0" err="1">
                <a:latin typeface="Calibri (Cos)"/>
              </a:rPr>
              <a:t>Versteijlen</a:t>
            </a:r>
            <a:r>
              <a:rPr lang="en-GB" sz="1600" dirty="0">
                <a:latin typeface="Calibri (Cos)"/>
              </a:rPr>
              <a:t>, M., Perez-Salgado, F., </a:t>
            </a:r>
            <a:r>
              <a:rPr lang="en-GB" sz="1600" dirty="0" err="1">
                <a:latin typeface="Calibri (Cos)"/>
              </a:rPr>
              <a:t>Groesbeek</a:t>
            </a:r>
            <a:r>
              <a:rPr lang="en-GB" sz="1600" dirty="0">
                <a:latin typeface="Calibri (Cos)"/>
              </a:rPr>
              <a:t>, M., </a:t>
            </a:r>
            <a:r>
              <a:rPr lang="en-GB" sz="1600" dirty="0" err="1">
                <a:latin typeface="Calibri (Cos)"/>
              </a:rPr>
              <a:t>Counotte</a:t>
            </a:r>
            <a:r>
              <a:rPr lang="en-GB" sz="1600" dirty="0">
                <a:latin typeface="Calibri (Cos)"/>
              </a:rPr>
              <a:t>, A. (2017) Pros and cons of online education as a measure to reduce carbon emissions in higher education in the Netherlands. Current Opinion in Environmental Sustainability, 28, 80-89. DOI: https://doi.org/10.1016/j.cosust.2017.09.004. </a:t>
            </a:r>
          </a:p>
          <a:p>
            <a:pPr marL="285750" indent="-285750">
              <a:buFont typeface="Arial" panose="020B0604020202020204" pitchFamily="34" charset="0"/>
              <a:buChar char="•"/>
            </a:pPr>
            <a:r>
              <a:rPr lang="en-GB" sz="1600" dirty="0">
                <a:solidFill>
                  <a:srgbClr val="333333"/>
                </a:solidFill>
                <a:latin typeface="Calibri (Cos)"/>
              </a:rPr>
              <a:t>Oncins (forthcoming) </a:t>
            </a:r>
            <a:r>
              <a:rPr lang="en-GB" sz="1600" kern="1600" dirty="0">
                <a:effectLst/>
                <a:latin typeface="Calibri (Cos)"/>
                <a:cs typeface="Arial" panose="020B0604020202020204" pitchFamily="34" charset="0"/>
              </a:rPr>
              <a:t>Training teaching </a:t>
            </a:r>
            <a:r>
              <a:rPr lang="en-GB" sz="1600" kern="1600" dirty="0">
                <a:effectLst/>
                <a:cs typeface="Arial" panose="020B0604020202020204" pitchFamily="34" charset="0"/>
              </a:rPr>
              <a:t>professionals in accessible and inclusive distance learning. Peter Lang.</a:t>
            </a:r>
            <a:endParaRPr lang="en-GB" sz="1600" dirty="0">
              <a:solidFill>
                <a:srgbClr val="333333"/>
              </a:solidFill>
            </a:endParaRPr>
          </a:p>
          <a:p>
            <a:endParaRPr lang="en-GB" sz="1600" dirty="0">
              <a:solidFill>
                <a:srgbClr val="333333"/>
              </a:solidFill>
              <a:latin typeface="Calibri "/>
            </a:endParaRPr>
          </a:p>
        </p:txBody>
      </p:sp>
      <p:pic>
        <p:nvPicPr>
          <p:cNvPr id="5" name="Google Shape;561;p35">
            <a:extLst>
              <a:ext uri="{FF2B5EF4-FFF2-40B4-BE49-F238E27FC236}">
                <a16:creationId xmlns:a16="http://schemas.microsoft.com/office/drawing/2014/main" id="{09F29EA8-62F9-4818-E27D-58356CF7CB44}"/>
              </a:ext>
              <a:ext uri="{C183D7F6-B498-43B3-948B-1728B52AA6E4}">
                <adec:decorative xmlns:adec="http://schemas.microsoft.com/office/drawing/2017/decorative" val="1"/>
              </a:ext>
            </a:extLst>
          </p:cNvPr>
          <p:cNvPicPr preferRelativeResize="0"/>
          <p:nvPr/>
        </p:nvPicPr>
        <p:blipFill rotWithShape="1">
          <a:blip r:embed="rId6">
            <a:alphaModFix/>
          </a:blip>
          <a:srcRect r="52059"/>
          <a:stretch/>
        </p:blipFill>
        <p:spPr>
          <a:xfrm>
            <a:off x="6320269" y="5964915"/>
            <a:ext cx="905767" cy="840833"/>
          </a:xfrm>
          <a:prstGeom prst="rect">
            <a:avLst/>
          </a:prstGeom>
          <a:noFill/>
          <a:ln>
            <a:noFill/>
          </a:ln>
        </p:spPr>
      </p:pic>
    </p:spTree>
    <p:extLst>
      <p:ext uri="{BB962C8B-B14F-4D97-AF65-F5344CB8AC3E}">
        <p14:creationId xmlns:p14="http://schemas.microsoft.com/office/powerpoint/2010/main" val="4076145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93003150-ABB6-3814-3ADC-D01CC6349FFE}"/>
              </a:ext>
            </a:extLst>
          </p:cNvPr>
          <p:cNvSpPr>
            <a:spLocks noGrp="1"/>
          </p:cNvSpPr>
          <p:nvPr>
            <p:ph type="title"/>
          </p:nvPr>
        </p:nvSpPr>
        <p:spPr>
          <a:xfrm>
            <a:off x="964023" y="879063"/>
            <a:ext cx="7499753" cy="610863"/>
          </a:xfrm>
        </p:spPr>
        <p:txBody>
          <a:bodyPr>
            <a:normAutofit fontScale="90000"/>
          </a:bodyPr>
          <a:lstStyle/>
          <a:p>
            <a:r>
              <a:rPr lang="ca-ES" dirty="0" err="1">
                <a:latin typeface="+mn-lt"/>
              </a:rPr>
              <a:t>Sustainability</a:t>
            </a:r>
            <a:r>
              <a:rPr lang="ca-ES" dirty="0">
                <a:latin typeface="+mn-lt"/>
              </a:rPr>
              <a:t> </a:t>
            </a:r>
            <a:br>
              <a:rPr lang="ca-ES" dirty="0">
                <a:latin typeface="+mn-lt"/>
              </a:rPr>
            </a:br>
            <a:r>
              <a:rPr lang="ca-ES" dirty="0">
                <a:latin typeface="+mn-lt"/>
              </a:rPr>
              <a:t>in </a:t>
            </a:r>
            <a:r>
              <a:rPr lang="ca-ES" dirty="0" err="1">
                <a:latin typeface="+mn-lt"/>
              </a:rPr>
              <a:t>educational</a:t>
            </a:r>
            <a:r>
              <a:rPr lang="ca-ES" dirty="0">
                <a:latin typeface="+mn-lt"/>
              </a:rPr>
              <a:t> </a:t>
            </a:r>
            <a:r>
              <a:rPr lang="ca-ES" dirty="0" err="1">
                <a:latin typeface="+mn-lt"/>
              </a:rPr>
              <a:t>institutions</a:t>
            </a:r>
            <a:endParaRPr lang="en-GB" dirty="0">
              <a:latin typeface="+mn-lt"/>
            </a:endParaRPr>
          </a:p>
        </p:txBody>
      </p:sp>
      <p:sp>
        <p:nvSpPr>
          <p:cNvPr id="3" name="Contenidor de text 2">
            <a:extLst>
              <a:ext uri="{FF2B5EF4-FFF2-40B4-BE49-F238E27FC236}">
                <a16:creationId xmlns:a16="http://schemas.microsoft.com/office/drawing/2014/main" id="{531BBE78-79AF-A780-ADCE-E88998125647}"/>
              </a:ext>
            </a:extLst>
          </p:cNvPr>
          <p:cNvSpPr>
            <a:spLocks noGrp="1"/>
          </p:cNvSpPr>
          <p:nvPr>
            <p:ph type="body" sz="quarter" idx="10"/>
          </p:nvPr>
        </p:nvSpPr>
        <p:spPr>
          <a:xfrm>
            <a:off x="952499" y="1929160"/>
            <a:ext cx="9567031" cy="3383411"/>
          </a:xfrm>
        </p:spPr>
        <p:txBody>
          <a:bodyPr/>
          <a:lstStyle/>
          <a:p>
            <a:pPr>
              <a:lnSpc>
                <a:spcPct val="150000"/>
              </a:lnSpc>
            </a:pPr>
            <a:r>
              <a:rPr lang="en-GB" b="0" i="0" dirty="0">
                <a:solidFill>
                  <a:srgbClr val="333333"/>
                </a:solidFill>
                <a:effectLst/>
              </a:rPr>
              <a:t>Educational institutions play a crucial role in helping society to meet the climate and environmental challenges proposed by international frameworks:</a:t>
            </a:r>
          </a:p>
          <a:p>
            <a:pPr marL="342900" indent="-342900">
              <a:lnSpc>
                <a:spcPct val="150000"/>
              </a:lnSpc>
              <a:buFont typeface="Arial" panose="020B0604020202020204" pitchFamily="34" charset="0"/>
              <a:buChar char="•"/>
            </a:pPr>
            <a:r>
              <a:rPr lang="en-GB" b="0" i="0" dirty="0">
                <a:solidFill>
                  <a:srgbClr val="333333"/>
                </a:solidFill>
                <a:effectLst/>
              </a:rPr>
              <a:t>Green Deal (COM 640 </a:t>
            </a:r>
            <a:r>
              <a:rPr lang="en-GB" b="0" i="0" dirty="0">
                <a:solidFill>
                  <a:srgbClr val="004B83"/>
                </a:solidFill>
                <a:effectLst/>
                <a:hlinkClick r:id="rId2" tooltip="COM 640 (2019) The European Green Deal. Communication from the Commission to the European Parliament, the European Council, the Council, the European Economic and Social Committee and the Committee of the Regions"/>
              </a:rPr>
              <a:t>2019</a:t>
            </a:r>
            <a:r>
              <a:rPr lang="en-GB" b="0" i="0" dirty="0">
                <a:solidFill>
                  <a:srgbClr val="333333"/>
                </a:solidFill>
                <a:effectLst/>
              </a:rPr>
              <a:t>) </a:t>
            </a:r>
          </a:p>
          <a:p>
            <a:pPr marL="342900" indent="-342900">
              <a:lnSpc>
                <a:spcPct val="150000"/>
              </a:lnSpc>
              <a:buFont typeface="Arial" panose="020B0604020202020204" pitchFamily="34" charset="0"/>
              <a:buChar char="•"/>
            </a:pPr>
            <a:r>
              <a:rPr lang="en-GB" b="0" i="0" dirty="0">
                <a:solidFill>
                  <a:srgbClr val="333333"/>
                </a:solidFill>
                <a:effectLst/>
              </a:rPr>
              <a:t>Framework for achieving climate neutrality (COM 80 </a:t>
            </a:r>
            <a:r>
              <a:rPr lang="en-GB" b="0" i="0" dirty="0">
                <a:solidFill>
                  <a:srgbClr val="004B83"/>
                </a:solidFill>
                <a:effectLst/>
                <a:hlinkClick r:id="rId3" tooltip="COM 80 (2020) Regulation of the European Parliament and the Council establishing the framework for achieving climate neutrality and amending Regulation (EU) 2018/1999 (European Climate Law)"/>
              </a:rPr>
              <a:t>2020</a:t>
            </a:r>
            <a:r>
              <a:rPr lang="en-GB" b="0" i="0" dirty="0">
                <a:solidFill>
                  <a:srgbClr val="333333"/>
                </a:solidFill>
                <a:effectLst/>
              </a:rPr>
              <a:t>). </a:t>
            </a:r>
          </a:p>
          <a:p>
            <a:endParaRPr lang="en-GB" dirty="0"/>
          </a:p>
        </p:txBody>
      </p:sp>
      <p:pic>
        <p:nvPicPr>
          <p:cNvPr id="5" name="Google Shape;561;p35">
            <a:extLst>
              <a:ext uri="{FF2B5EF4-FFF2-40B4-BE49-F238E27FC236}">
                <a16:creationId xmlns:a16="http://schemas.microsoft.com/office/drawing/2014/main" id="{24E64D10-C0A0-08E0-7CEA-3A306219133A}"/>
              </a:ext>
              <a:ext uri="{C183D7F6-B498-43B3-948B-1728B52AA6E4}">
                <adec:decorative xmlns:adec="http://schemas.microsoft.com/office/drawing/2017/decorative" val="1"/>
              </a:ext>
            </a:extLst>
          </p:cNvPr>
          <p:cNvPicPr preferRelativeResize="0"/>
          <p:nvPr/>
        </p:nvPicPr>
        <p:blipFill rotWithShape="1">
          <a:blip r:embed="rId4">
            <a:alphaModFix/>
          </a:blip>
          <a:srcRect r="52059"/>
          <a:stretch/>
        </p:blipFill>
        <p:spPr>
          <a:xfrm>
            <a:off x="6320269" y="5964915"/>
            <a:ext cx="905767" cy="840833"/>
          </a:xfrm>
          <a:prstGeom prst="rect">
            <a:avLst/>
          </a:prstGeom>
          <a:noFill/>
          <a:ln>
            <a:noFill/>
          </a:ln>
        </p:spPr>
      </p:pic>
    </p:spTree>
    <p:extLst>
      <p:ext uri="{BB962C8B-B14F-4D97-AF65-F5344CB8AC3E}">
        <p14:creationId xmlns:p14="http://schemas.microsoft.com/office/powerpoint/2010/main" val="3493876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1D3C35ED-B0DD-35B7-B886-AC84E791A876}"/>
              </a:ext>
            </a:extLst>
          </p:cNvPr>
          <p:cNvSpPr>
            <a:spLocks noGrp="1"/>
          </p:cNvSpPr>
          <p:nvPr>
            <p:ph type="title"/>
          </p:nvPr>
        </p:nvSpPr>
        <p:spPr>
          <a:xfrm>
            <a:off x="1315846" y="2257425"/>
            <a:ext cx="6113475" cy="3289971"/>
          </a:xfrm>
        </p:spPr>
        <p:txBody>
          <a:bodyPr>
            <a:normAutofit fontScale="90000"/>
          </a:bodyPr>
          <a:lstStyle/>
          <a:p>
            <a:pPr>
              <a:lnSpc>
                <a:spcPct val="150000"/>
              </a:lnSpc>
            </a:pPr>
            <a:r>
              <a:rPr lang="en-GB" sz="3100" dirty="0"/>
              <a:t>“</a:t>
            </a:r>
            <a:r>
              <a:rPr lang="en-GB" sz="3100" b="0" i="0" dirty="0">
                <a:solidFill>
                  <a:srgbClr val="333333"/>
                </a:solidFill>
                <a:effectLst/>
              </a:rPr>
              <a:t>the process of eco-impact reduction seems to be still in its infancy among universities worldwide.”</a:t>
            </a:r>
            <a:br>
              <a:rPr lang="en-GB" sz="3100" dirty="0">
                <a:solidFill>
                  <a:srgbClr val="333333"/>
                </a:solidFill>
              </a:rPr>
            </a:br>
            <a:br>
              <a:rPr lang="en-GB" sz="3100" dirty="0"/>
            </a:br>
            <a:r>
              <a:rPr lang="en-GB" sz="3100" dirty="0"/>
              <a:t>			(</a:t>
            </a:r>
            <a:r>
              <a:rPr lang="en-GB" sz="3100" b="0" i="0" dirty="0">
                <a:solidFill>
                  <a:srgbClr val="333333"/>
                </a:solidFill>
                <a:effectLst/>
                <a:latin typeface="Calibri "/>
              </a:rPr>
              <a:t>Helmers et al. 2021</a:t>
            </a:r>
            <a:r>
              <a:rPr lang="en-GB" sz="3100" dirty="0"/>
              <a:t>)</a:t>
            </a:r>
            <a:br>
              <a:rPr lang="en-GB" dirty="0"/>
            </a:br>
            <a:br>
              <a:rPr lang="en-GB" dirty="0"/>
            </a:br>
            <a:r>
              <a:rPr lang="en-GB" dirty="0"/>
              <a:t>			</a:t>
            </a:r>
          </a:p>
        </p:txBody>
      </p:sp>
      <p:pic>
        <p:nvPicPr>
          <p:cNvPr id="3" name="Google Shape;561;p35">
            <a:extLst>
              <a:ext uri="{FF2B5EF4-FFF2-40B4-BE49-F238E27FC236}">
                <a16:creationId xmlns:a16="http://schemas.microsoft.com/office/drawing/2014/main" id="{4F62821E-141A-A8A0-9B12-B71C8783AA40}"/>
              </a:ext>
              <a:ext uri="{C183D7F6-B498-43B3-948B-1728B52AA6E4}">
                <adec:decorative xmlns:adec="http://schemas.microsoft.com/office/drawing/2017/decorative" val="1"/>
              </a:ext>
            </a:extLst>
          </p:cNvPr>
          <p:cNvPicPr preferRelativeResize="0"/>
          <p:nvPr/>
        </p:nvPicPr>
        <p:blipFill rotWithShape="1">
          <a:blip r:embed="rId2">
            <a:alphaModFix/>
          </a:blip>
          <a:srcRect r="52059"/>
          <a:stretch/>
        </p:blipFill>
        <p:spPr>
          <a:xfrm>
            <a:off x="6320269" y="5964915"/>
            <a:ext cx="905767" cy="840833"/>
          </a:xfrm>
          <a:prstGeom prst="rect">
            <a:avLst/>
          </a:prstGeom>
          <a:noFill/>
          <a:ln>
            <a:noFill/>
          </a:ln>
        </p:spPr>
      </p:pic>
    </p:spTree>
    <p:extLst>
      <p:ext uri="{BB962C8B-B14F-4D97-AF65-F5344CB8AC3E}">
        <p14:creationId xmlns:p14="http://schemas.microsoft.com/office/powerpoint/2010/main" val="625128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D31A2CB2-299D-C0F5-BD26-86BFFAB92E96}"/>
              </a:ext>
            </a:extLst>
          </p:cNvPr>
          <p:cNvSpPr>
            <a:spLocks noGrp="1"/>
          </p:cNvSpPr>
          <p:nvPr>
            <p:ph type="title"/>
          </p:nvPr>
        </p:nvSpPr>
        <p:spPr>
          <a:xfrm>
            <a:off x="952499" y="765413"/>
            <a:ext cx="8124594" cy="610863"/>
          </a:xfrm>
        </p:spPr>
        <p:txBody>
          <a:bodyPr>
            <a:normAutofit fontScale="90000"/>
          </a:bodyPr>
          <a:lstStyle/>
          <a:p>
            <a:r>
              <a:rPr lang="en-GB" dirty="0">
                <a:latin typeface="+mn-lt"/>
              </a:rPr>
              <a:t>Carbon </a:t>
            </a:r>
            <a:r>
              <a:rPr lang="en-GB" dirty="0" err="1">
                <a:latin typeface="+mn-lt"/>
              </a:rPr>
              <a:t>footprinting</a:t>
            </a:r>
            <a:r>
              <a:rPr lang="en-GB" dirty="0">
                <a:latin typeface="+mn-lt"/>
              </a:rPr>
              <a:t> </a:t>
            </a:r>
            <a:br>
              <a:rPr lang="en-GB" dirty="0">
                <a:latin typeface="+mn-lt"/>
              </a:rPr>
            </a:br>
            <a:r>
              <a:rPr lang="en-GB" dirty="0">
                <a:latin typeface="+mn-lt"/>
              </a:rPr>
              <a:t>in educational institutions</a:t>
            </a:r>
          </a:p>
        </p:txBody>
      </p:sp>
      <p:sp>
        <p:nvSpPr>
          <p:cNvPr id="3" name="Contenidor de text 2">
            <a:extLst>
              <a:ext uri="{FF2B5EF4-FFF2-40B4-BE49-F238E27FC236}">
                <a16:creationId xmlns:a16="http://schemas.microsoft.com/office/drawing/2014/main" id="{11FBB6F1-3E5D-C785-F0F2-E7415A497D5F}"/>
              </a:ext>
            </a:extLst>
          </p:cNvPr>
          <p:cNvSpPr>
            <a:spLocks noGrp="1"/>
          </p:cNvSpPr>
          <p:nvPr>
            <p:ph type="body" sz="quarter" idx="10"/>
          </p:nvPr>
        </p:nvSpPr>
        <p:spPr>
          <a:xfrm>
            <a:off x="930197" y="1639236"/>
            <a:ext cx="9567031" cy="3450318"/>
          </a:xfrm>
        </p:spPr>
        <p:txBody>
          <a:bodyPr/>
          <a:lstStyle/>
          <a:p>
            <a:endParaRPr lang="en-GB" sz="2400" dirty="0">
              <a:solidFill>
                <a:srgbClr val="333333"/>
              </a:solidFill>
              <a:latin typeface="Calibri "/>
            </a:endParaRPr>
          </a:p>
          <a:p>
            <a:pPr marL="342900" indent="-342900">
              <a:buFont typeface="Arial" panose="020B0604020202020204" pitchFamily="34" charset="0"/>
              <a:buChar char="•"/>
            </a:pPr>
            <a:r>
              <a:rPr lang="en-GB" sz="2400" dirty="0">
                <a:solidFill>
                  <a:srgbClr val="333333"/>
                </a:solidFill>
                <a:latin typeface="Calibri "/>
              </a:rPr>
              <a:t>S</a:t>
            </a:r>
            <a:r>
              <a:rPr lang="en-GB" sz="2400" b="0" i="0" dirty="0">
                <a:solidFill>
                  <a:srgbClr val="333333"/>
                </a:solidFill>
                <a:effectLst/>
                <a:latin typeface="Calibri "/>
              </a:rPr>
              <a:t>mall number of universities are publishing their emission records.</a:t>
            </a:r>
          </a:p>
          <a:p>
            <a:pPr marL="342900" indent="-342900">
              <a:buFont typeface="Arial" panose="020B0604020202020204" pitchFamily="34" charset="0"/>
              <a:buChar char="•"/>
            </a:pPr>
            <a:r>
              <a:rPr lang="en-GB" sz="2400" dirty="0">
                <a:solidFill>
                  <a:srgbClr val="333333"/>
                </a:solidFill>
                <a:latin typeface="Calibri "/>
              </a:rPr>
              <a:t>E</a:t>
            </a:r>
            <a:r>
              <a:rPr lang="en-GB" sz="2400" b="0" i="0" dirty="0">
                <a:solidFill>
                  <a:srgbClr val="333333"/>
                </a:solidFill>
                <a:effectLst/>
                <a:latin typeface="Calibri "/>
              </a:rPr>
              <a:t>missions of important sources such as commuting are often not included.</a:t>
            </a:r>
          </a:p>
          <a:p>
            <a:pPr marL="342900" indent="-342900">
              <a:buFont typeface="Arial" panose="020B0604020202020204" pitchFamily="34" charset="0"/>
              <a:buChar char="•"/>
            </a:pPr>
            <a:r>
              <a:rPr lang="en-GB" sz="2400" dirty="0">
                <a:solidFill>
                  <a:srgbClr val="333333"/>
                </a:solidFill>
                <a:latin typeface="Calibri "/>
              </a:rPr>
              <a:t>Current s</a:t>
            </a:r>
            <a:r>
              <a:rPr lang="en-GB" sz="2400" b="0" i="0" dirty="0">
                <a:solidFill>
                  <a:srgbClr val="333333"/>
                </a:solidFill>
                <a:effectLst/>
                <a:latin typeface="Calibri "/>
              </a:rPr>
              <a:t>tudies can not be directly comparable, as they do not include the same emission sources. </a:t>
            </a:r>
          </a:p>
          <a:p>
            <a:pPr marL="342900" indent="-342900">
              <a:buFont typeface="Arial" panose="020B0604020202020204" pitchFamily="34" charset="0"/>
              <a:buChar char="•"/>
            </a:pPr>
            <a:r>
              <a:rPr lang="en-GB" sz="2400" dirty="0">
                <a:solidFill>
                  <a:srgbClr val="333333"/>
                </a:solidFill>
                <a:latin typeface="Calibri "/>
              </a:rPr>
              <a:t>L</a:t>
            </a:r>
            <a:r>
              <a:rPr lang="en-GB" sz="2400" b="0" i="0" dirty="0">
                <a:solidFill>
                  <a:srgbClr val="333333"/>
                </a:solidFill>
                <a:effectLst/>
                <a:latin typeface="Calibri "/>
              </a:rPr>
              <a:t>ack of a single international standardisation method for calculating the CF for organisations and specifically for educational institutions.</a:t>
            </a:r>
          </a:p>
          <a:p>
            <a:pPr marL="342900" indent="-342900">
              <a:buFont typeface="Arial" panose="020B0604020202020204" pitchFamily="34" charset="0"/>
              <a:buChar char="•"/>
            </a:pPr>
            <a:endParaRPr lang="en-GB" sz="2400" b="0" i="0" dirty="0">
              <a:solidFill>
                <a:srgbClr val="333333"/>
              </a:solidFill>
              <a:effectLst/>
            </a:endParaRPr>
          </a:p>
          <a:p>
            <a:pPr algn="ctr"/>
            <a:r>
              <a:rPr lang="en-GB" sz="2400" b="0" i="0" dirty="0">
                <a:solidFill>
                  <a:srgbClr val="333333"/>
                </a:solidFill>
                <a:effectLst/>
                <a:latin typeface="Calibri "/>
              </a:rPr>
              <a:t>				(Helmers et al. 2021, Valls-Val et al. 2021)</a:t>
            </a:r>
          </a:p>
          <a:p>
            <a:endParaRPr lang="en-GB" sz="2400" b="0" i="0" dirty="0">
              <a:solidFill>
                <a:srgbClr val="333333"/>
              </a:solidFill>
              <a:effectLst/>
            </a:endParaRPr>
          </a:p>
          <a:p>
            <a:endParaRPr lang="en-GB" dirty="0"/>
          </a:p>
        </p:txBody>
      </p:sp>
      <p:pic>
        <p:nvPicPr>
          <p:cNvPr id="5" name="Google Shape;561;p35">
            <a:extLst>
              <a:ext uri="{FF2B5EF4-FFF2-40B4-BE49-F238E27FC236}">
                <a16:creationId xmlns:a16="http://schemas.microsoft.com/office/drawing/2014/main" id="{CE1FB58C-F061-6D66-6471-12A3D5CBB390}"/>
              </a:ext>
              <a:ext uri="{C183D7F6-B498-43B3-948B-1728B52AA6E4}">
                <adec:decorative xmlns:adec="http://schemas.microsoft.com/office/drawing/2017/decorative" val="1"/>
              </a:ext>
            </a:extLst>
          </p:cNvPr>
          <p:cNvPicPr preferRelativeResize="0"/>
          <p:nvPr/>
        </p:nvPicPr>
        <p:blipFill rotWithShape="1">
          <a:blip r:embed="rId2">
            <a:alphaModFix/>
          </a:blip>
          <a:srcRect r="52059"/>
          <a:stretch/>
        </p:blipFill>
        <p:spPr>
          <a:xfrm>
            <a:off x="6320269" y="5964915"/>
            <a:ext cx="905767" cy="840833"/>
          </a:xfrm>
          <a:prstGeom prst="rect">
            <a:avLst/>
          </a:prstGeom>
          <a:noFill/>
          <a:ln>
            <a:noFill/>
          </a:ln>
        </p:spPr>
      </p:pic>
    </p:spTree>
    <p:extLst>
      <p:ext uri="{BB962C8B-B14F-4D97-AF65-F5344CB8AC3E}">
        <p14:creationId xmlns:p14="http://schemas.microsoft.com/office/powerpoint/2010/main" val="2013073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9C923E2F-0C9E-5BDD-EA47-1C05A5AC0822}"/>
              </a:ext>
            </a:extLst>
          </p:cNvPr>
          <p:cNvSpPr>
            <a:spLocks noGrp="1"/>
          </p:cNvSpPr>
          <p:nvPr>
            <p:ph type="title"/>
          </p:nvPr>
        </p:nvSpPr>
        <p:spPr>
          <a:xfrm>
            <a:off x="1362075" y="2124075"/>
            <a:ext cx="6178756" cy="3289971"/>
          </a:xfrm>
        </p:spPr>
        <p:txBody>
          <a:bodyPr>
            <a:normAutofit/>
          </a:bodyPr>
          <a:lstStyle/>
          <a:p>
            <a:pPr>
              <a:lnSpc>
                <a:spcPct val="150000"/>
              </a:lnSpc>
            </a:pPr>
            <a:r>
              <a:rPr lang="en-GB" sz="2400" dirty="0"/>
              <a:t>“One of the ways that the environmental impacts of HE could be reduced is through home-based open and distance learning, including e-learning courses provided online via the internet.”</a:t>
            </a:r>
            <a:br>
              <a:rPr lang="en-GB" sz="2400" dirty="0"/>
            </a:br>
            <a:r>
              <a:rPr lang="en-GB" sz="2400" dirty="0"/>
              <a:t>			(</a:t>
            </a:r>
            <a:r>
              <a:rPr lang="en-GB" sz="2400" b="0" i="0" dirty="0" err="1">
                <a:effectLst/>
                <a:latin typeface="NexusSans"/>
              </a:rPr>
              <a:t>Versteijlen</a:t>
            </a:r>
            <a:r>
              <a:rPr lang="en-GB" sz="2400" b="0" i="0" dirty="0">
                <a:effectLst/>
                <a:latin typeface="NexusSans"/>
              </a:rPr>
              <a:t> et. al. 2017)</a:t>
            </a:r>
            <a:endParaRPr lang="en-GB" sz="2400" dirty="0"/>
          </a:p>
        </p:txBody>
      </p:sp>
      <p:pic>
        <p:nvPicPr>
          <p:cNvPr id="3" name="Google Shape;561;p35">
            <a:extLst>
              <a:ext uri="{FF2B5EF4-FFF2-40B4-BE49-F238E27FC236}">
                <a16:creationId xmlns:a16="http://schemas.microsoft.com/office/drawing/2014/main" id="{D14F5F1B-B8B4-2D70-BE28-C024FAE50DCA}"/>
              </a:ext>
              <a:ext uri="{C183D7F6-B498-43B3-948B-1728B52AA6E4}">
                <adec:decorative xmlns:adec="http://schemas.microsoft.com/office/drawing/2017/decorative" val="1"/>
              </a:ext>
            </a:extLst>
          </p:cNvPr>
          <p:cNvPicPr preferRelativeResize="0"/>
          <p:nvPr/>
        </p:nvPicPr>
        <p:blipFill rotWithShape="1">
          <a:blip r:embed="rId2">
            <a:alphaModFix/>
          </a:blip>
          <a:srcRect r="52059"/>
          <a:stretch/>
        </p:blipFill>
        <p:spPr>
          <a:xfrm>
            <a:off x="6320269" y="5964915"/>
            <a:ext cx="905767" cy="840833"/>
          </a:xfrm>
          <a:prstGeom prst="rect">
            <a:avLst/>
          </a:prstGeom>
          <a:noFill/>
          <a:ln>
            <a:noFill/>
          </a:ln>
        </p:spPr>
      </p:pic>
    </p:spTree>
    <p:extLst>
      <p:ext uri="{BB962C8B-B14F-4D97-AF65-F5344CB8AC3E}">
        <p14:creationId xmlns:p14="http://schemas.microsoft.com/office/powerpoint/2010/main" val="3315304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E7E65895-C110-3ED9-50BC-ACCED6C6D938}"/>
              </a:ext>
            </a:extLst>
          </p:cNvPr>
          <p:cNvSpPr>
            <a:spLocks noGrp="1"/>
          </p:cNvSpPr>
          <p:nvPr>
            <p:ph type="title"/>
          </p:nvPr>
        </p:nvSpPr>
        <p:spPr>
          <a:xfrm>
            <a:off x="741000" y="879063"/>
            <a:ext cx="7854513" cy="610863"/>
          </a:xfrm>
        </p:spPr>
        <p:txBody>
          <a:bodyPr>
            <a:noAutofit/>
          </a:bodyPr>
          <a:lstStyle/>
          <a:p>
            <a:r>
              <a:rPr lang="ca-ES" dirty="0">
                <a:latin typeface="Calibri (Cos)"/>
              </a:rPr>
              <a:t>e-</a:t>
            </a:r>
            <a:r>
              <a:rPr lang="ca-ES" dirty="0" err="1">
                <a:latin typeface="Calibri (Cos)"/>
              </a:rPr>
              <a:t>learning</a:t>
            </a:r>
            <a:r>
              <a:rPr lang="ca-ES" dirty="0">
                <a:latin typeface="Calibri (Cos)"/>
              </a:rPr>
              <a:t> </a:t>
            </a:r>
            <a:r>
              <a:rPr lang="ca-ES" dirty="0" err="1">
                <a:latin typeface="Calibri (Cos)"/>
              </a:rPr>
              <a:t>and</a:t>
            </a:r>
            <a:r>
              <a:rPr lang="ca-ES" dirty="0">
                <a:latin typeface="Calibri (Cos)"/>
              </a:rPr>
              <a:t> online </a:t>
            </a:r>
            <a:r>
              <a:rPr lang="ca-ES" dirty="0" err="1">
                <a:latin typeface="Calibri (Cos)"/>
              </a:rPr>
              <a:t>teaching</a:t>
            </a:r>
            <a:r>
              <a:rPr lang="ca-ES" dirty="0">
                <a:latin typeface="Calibri (Cos)"/>
              </a:rPr>
              <a:t> in COVID-19 </a:t>
            </a:r>
            <a:r>
              <a:rPr lang="ca-ES" dirty="0" err="1">
                <a:latin typeface="Calibri (Cos)"/>
              </a:rPr>
              <a:t>times</a:t>
            </a:r>
            <a:endParaRPr lang="en-GB" dirty="0">
              <a:latin typeface="Calibri (Cos)"/>
            </a:endParaRPr>
          </a:p>
        </p:txBody>
      </p:sp>
      <p:pic>
        <p:nvPicPr>
          <p:cNvPr id="6" name="Imatge 5" descr="Covid 19 times">
            <a:extLst>
              <a:ext uri="{FF2B5EF4-FFF2-40B4-BE49-F238E27FC236}">
                <a16:creationId xmlns:a16="http://schemas.microsoft.com/office/drawing/2014/main" id="{61F9EAAB-498A-2BB9-B229-4BEC601E0B91}"/>
              </a:ext>
            </a:extLst>
          </p:cNvPr>
          <p:cNvPicPr>
            <a:picLocks noChangeAspect="1"/>
          </p:cNvPicPr>
          <p:nvPr/>
        </p:nvPicPr>
        <p:blipFill>
          <a:blip r:embed="rId2"/>
          <a:stretch>
            <a:fillRect/>
          </a:stretch>
        </p:blipFill>
        <p:spPr>
          <a:xfrm>
            <a:off x="514713" y="2208387"/>
            <a:ext cx="1449214" cy="1449214"/>
          </a:xfrm>
          <a:prstGeom prst="rect">
            <a:avLst/>
          </a:prstGeom>
        </p:spPr>
      </p:pic>
      <p:pic>
        <p:nvPicPr>
          <p:cNvPr id="8" name="Imatge 7" descr="Loocked down situation">
            <a:extLst>
              <a:ext uri="{FF2B5EF4-FFF2-40B4-BE49-F238E27FC236}">
                <a16:creationId xmlns:a16="http://schemas.microsoft.com/office/drawing/2014/main" id="{A92BB069-B528-DC24-82C9-3EBC9E28EB8A}"/>
              </a:ext>
            </a:extLst>
          </p:cNvPr>
          <p:cNvPicPr>
            <a:picLocks noChangeAspect="1"/>
          </p:cNvPicPr>
          <p:nvPr/>
        </p:nvPicPr>
        <p:blipFill>
          <a:blip r:embed="rId3"/>
          <a:stretch>
            <a:fillRect/>
          </a:stretch>
        </p:blipFill>
        <p:spPr>
          <a:xfrm>
            <a:off x="2030833" y="3294278"/>
            <a:ext cx="2271305" cy="2271305"/>
          </a:xfrm>
          <a:prstGeom prst="rect">
            <a:avLst/>
          </a:prstGeom>
        </p:spPr>
      </p:pic>
      <p:pic>
        <p:nvPicPr>
          <p:cNvPr id="10" name="Imatge 9" descr="e-learning and e-working were considered efficient solutions in educational contexts.">
            <a:extLst>
              <a:ext uri="{FF2B5EF4-FFF2-40B4-BE49-F238E27FC236}">
                <a16:creationId xmlns:a16="http://schemas.microsoft.com/office/drawing/2014/main" id="{3B94B3E4-A83D-9342-64FC-464EA98C4C46}"/>
              </a:ext>
            </a:extLst>
          </p:cNvPr>
          <p:cNvPicPr>
            <a:picLocks noChangeAspect="1"/>
          </p:cNvPicPr>
          <p:nvPr/>
        </p:nvPicPr>
        <p:blipFill>
          <a:blip r:embed="rId4"/>
          <a:stretch>
            <a:fillRect/>
          </a:stretch>
        </p:blipFill>
        <p:spPr>
          <a:xfrm>
            <a:off x="5558709" y="1633855"/>
            <a:ext cx="2271305" cy="2271305"/>
          </a:xfrm>
          <a:prstGeom prst="rect">
            <a:avLst/>
          </a:prstGeom>
        </p:spPr>
      </p:pic>
      <p:pic>
        <p:nvPicPr>
          <p:cNvPr id="12" name="Imatge 11" descr="According to reports and surveys conducted not all teaching professionals and learners were satisfied with e-teaching and e-learning environments">
            <a:extLst>
              <a:ext uri="{FF2B5EF4-FFF2-40B4-BE49-F238E27FC236}">
                <a16:creationId xmlns:a16="http://schemas.microsoft.com/office/drawing/2014/main" id="{5422C133-BA1B-C3C2-C056-F18E90587DED}"/>
              </a:ext>
            </a:extLst>
          </p:cNvPr>
          <p:cNvPicPr>
            <a:picLocks noChangeAspect="1"/>
          </p:cNvPicPr>
          <p:nvPr/>
        </p:nvPicPr>
        <p:blipFill>
          <a:blip r:embed="rId5"/>
          <a:stretch>
            <a:fillRect/>
          </a:stretch>
        </p:blipFill>
        <p:spPr>
          <a:xfrm>
            <a:off x="7948576" y="2876931"/>
            <a:ext cx="2633886" cy="2633886"/>
          </a:xfrm>
          <a:prstGeom prst="rect">
            <a:avLst/>
          </a:prstGeom>
        </p:spPr>
      </p:pic>
      <p:pic>
        <p:nvPicPr>
          <p:cNvPr id="13" name="Google Shape;561;p35">
            <a:extLst>
              <a:ext uri="{FF2B5EF4-FFF2-40B4-BE49-F238E27FC236}">
                <a16:creationId xmlns:a16="http://schemas.microsoft.com/office/drawing/2014/main" id="{15710BD5-1DA6-8BDB-C0C7-EE6F54A3A69B}"/>
              </a:ext>
              <a:ext uri="{C183D7F6-B498-43B3-948B-1728B52AA6E4}">
                <adec:decorative xmlns:adec="http://schemas.microsoft.com/office/drawing/2017/decorative" val="1"/>
              </a:ext>
            </a:extLst>
          </p:cNvPr>
          <p:cNvPicPr preferRelativeResize="0"/>
          <p:nvPr/>
        </p:nvPicPr>
        <p:blipFill rotWithShape="1">
          <a:blip r:embed="rId6">
            <a:alphaModFix/>
          </a:blip>
          <a:srcRect r="52059"/>
          <a:stretch/>
        </p:blipFill>
        <p:spPr>
          <a:xfrm>
            <a:off x="6320269" y="5964915"/>
            <a:ext cx="905767" cy="840833"/>
          </a:xfrm>
          <a:prstGeom prst="rect">
            <a:avLst/>
          </a:prstGeom>
          <a:noFill/>
          <a:ln>
            <a:noFill/>
          </a:ln>
        </p:spPr>
      </p:pic>
    </p:spTree>
    <p:extLst>
      <p:ext uri="{BB962C8B-B14F-4D97-AF65-F5344CB8AC3E}">
        <p14:creationId xmlns:p14="http://schemas.microsoft.com/office/powerpoint/2010/main" val="1803990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F4354D36-1C7A-AA71-F50A-85F27F2E5158}"/>
              </a:ext>
            </a:extLst>
          </p:cNvPr>
          <p:cNvSpPr>
            <a:spLocks noGrp="1"/>
          </p:cNvSpPr>
          <p:nvPr>
            <p:ph type="title"/>
          </p:nvPr>
        </p:nvSpPr>
        <p:spPr/>
        <p:txBody>
          <a:bodyPr/>
          <a:lstStyle/>
          <a:p>
            <a:r>
              <a:rPr lang="ca-ES" dirty="0" err="1"/>
              <a:t>Impacts</a:t>
            </a:r>
            <a:r>
              <a:rPr lang="ca-ES" dirty="0"/>
              <a:t> of COVID</a:t>
            </a:r>
            <a:endParaRPr lang="en-GB" dirty="0"/>
          </a:p>
        </p:txBody>
      </p:sp>
      <p:sp>
        <p:nvSpPr>
          <p:cNvPr id="3" name="Contenidor de text 2">
            <a:extLst>
              <a:ext uri="{FF2B5EF4-FFF2-40B4-BE49-F238E27FC236}">
                <a16:creationId xmlns:a16="http://schemas.microsoft.com/office/drawing/2014/main" id="{809BB635-F95F-045C-92A6-563C0B99C566}"/>
              </a:ext>
            </a:extLst>
          </p:cNvPr>
          <p:cNvSpPr>
            <a:spLocks noGrp="1"/>
          </p:cNvSpPr>
          <p:nvPr>
            <p:ph type="body" sz="quarter" idx="10"/>
          </p:nvPr>
        </p:nvSpPr>
        <p:spPr/>
        <p:txBody>
          <a:bodyPr/>
          <a:lstStyle/>
          <a:p>
            <a:r>
              <a:rPr lang="en-GB" sz="1800" dirty="0">
                <a:solidFill>
                  <a:srgbClr val="000000"/>
                </a:solidFill>
                <a:effectLst/>
                <a:latin typeface="Times New Roman" panose="02020603050405020304" pitchFamily="18" charset="0"/>
                <a:ea typeface="Times New Roman" panose="02020603050405020304" pitchFamily="18" charset="0"/>
              </a:rPr>
              <a:t>survey conducted on 2086 college students by Active Minds in April 2020 about the impact of COVID-19 on their mental health, 80% of students reported that COVID-19 had negatively impacted their mental health, describing stress or anxiety as the major problems.</a:t>
            </a:r>
            <a:r>
              <a:rPr lang="en-GB" dirty="0">
                <a:effectLst/>
              </a:rPr>
              <a:t> </a:t>
            </a:r>
            <a:r>
              <a:rPr lang="en-GB" sz="1800" dirty="0">
                <a:effectLst/>
                <a:latin typeface="Times" panose="02020603050405020304" pitchFamily="18" charset="0"/>
                <a:ea typeface="Times New Roman" panose="02020603050405020304" pitchFamily="18" charset="0"/>
                <a:cs typeface="Calibri" panose="020F0502020204030204" pitchFamily="34" charset="0"/>
              </a:rPr>
              <a:t>https://www.activeminds.org/wp-content/uploads/2020/04/Student-Survey-Infographic.pdf</a:t>
            </a: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Contenidor de text 3">
            <a:extLst>
              <a:ext uri="{FF2B5EF4-FFF2-40B4-BE49-F238E27FC236}">
                <a16:creationId xmlns:a16="http://schemas.microsoft.com/office/drawing/2014/main" id="{DC0FA7C5-B44B-6C4A-FDDC-A79E391CE245}"/>
              </a:ext>
            </a:extLst>
          </p:cNvPr>
          <p:cNvSpPr>
            <a:spLocks noGrp="1"/>
          </p:cNvSpPr>
          <p:nvPr>
            <p:ph type="body" sz="quarter" idx="12"/>
          </p:nvPr>
        </p:nvSpPr>
        <p:spPr/>
        <p:txBody>
          <a:bodyPr/>
          <a:lstStyle/>
          <a:p>
            <a:endParaRPr lang="en-GB"/>
          </a:p>
        </p:txBody>
      </p:sp>
      <p:pic>
        <p:nvPicPr>
          <p:cNvPr id="5" name="Google Shape;561;p35">
            <a:extLst>
              <a:ext uri="{FF2B5EF4-FFF2-40B4-BE49-F238E27FC236}">
                <a16:creationId xmlns:a16="http://schemas.microsoft.com/office/drawing/2014/main" id="{B379CC7C-9265-9617-D96E-3DA3D3CE18C2}"/>
              </a:ext>
              <a:ext uri="{C183D7F6-B498-43B3-948B-1728B52AA6E4}">
                <adec:decorative xmlns:adec="http://schemas.microsoft.com/office/drawing/2017/decorative" val="1"/>
              </a:ext>
            </a:extLst>
          </p:cNvPr>
          <p:cNvPicPr preferRelativeResize="0"/>
          <p:nvPr/>
        </p:nvPicPr>
        <p:blipFill rotWithShape="1">
          <a:blip r:embed="rId2">
            <a:alphaModFix/>
          </a:blip>
          <a:srcRect r="52059"/>
          <a:stretch/>
        </p:blipFill>
        <p:spPr>
          <a:xfrm>
            <a:off x="6320269" y="5964915"/>
            <a:ext cx="905767" cy="840833"/>
          </a:xfrm>
          <a:prstGeom prst="rect">
            <a:avLst/>
          </a:prstGeom>
          <a:noFill/>
          <a:ln>
            <a:noFill/>
          </a:ln>
        </p:spPr>
      </p:pic>
    </p:spTree>
    <p:extLst>
      <p:ext uri="{BB962C8B-B14F-4D97-AF65-F5344CB8AC3E}">
        <p14:creationId xmlns:p14="http://schemas.microsoft.com/office/powerpoint/2010/main" val="2749344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22964ED5-2953-9A48-38F0-B0AAB29FFD62}"/>
              </a:ext>
            </a:extLst>
          </p:cNvPr>
          <p:cNvSpPr>
            <a:spLocks noGrp="1"/>
          </p:cNvSpPr>
          <p:nvPr>
            <p:ph type="title"/>
          </p:nvPr>
        </p:nvSpPr>
        <p:spPr>
          <a:xfrm>
            <a:off x="952499" y="990572"/>
            <a:ext cx="8180350" cy="610863"/>
          </a:xfrm>
        </p:spPr>
        <p:txBody>
          <a:bodyPr>
            <a:noAutofit/>
          </a:bodyPr>
          <a:lstStyle/>
          <a:p>
            <a:r>
              <a:rPr lang="ca-ES" dirty="0" err="1">
                <a:latin typeface="+mn-lt"/>
              </a:rPr>
              <a:t>Accessibility</a:t>
            </a:r>
            <a:r>
              <a:rPr lang="ca-ES" dirty="0">
                <a:latin typeface="+mn-lt"/>
              </a:rPr>
              <a:t>, </a:t>
            </a:r>
            <a:r>
              <a:rPr lang="ca-ES" dirty="0" err="1">
                <a:latin typeface="+mn-lt"/>
              </a:rPr>
              <a:t>inclusion</a:t>
            </a:r>
            <a:r>
              <a:rPr lang="ca-ES" dirty="0">
                <a:latin typeface="+mn-lt"/>
              </a:rPr>
              <a:t> </a:t>
            </a:r>
            <a:br>
              <a:rPr lang="ca-ES" dirty="0">
                <a:latin typeface="+mn-lt"/>
              </a:rPr>
            </a:br>
            <a:r>
              <a:rPr lang="ca-ES" dirty="0" err="1">
                <a:latin typeface="+mn-lt"/>
              </a:rPr>
              <a:t>and</a:t>
            </a:r>
            <a:r>
              <a:rPr lang="ca-ES" dirty="0">
                <a:latin typeface="+mn-lt"/>
              </a:rPr>
              <a:t> </a:t>
            </a:r>
            <a:r>
              <a:rPr lang="ca-ES" dirty="0" err="1">
                <a:latin typeface="+mn-lt"/>
              </a:rPr>
              <a:t>diversity</a:t>
            </a:r>
            <a:r>
              <a:rPr lang="ca-ES" dirty="0">
                <a:latin typeface="+mn-lt"/>
              </a:rPr>
              <a:t> in online </a:t>
            </a:r>
            <a:r>
              <a:rPr lang="ca-ES" dirty="0" err="1">
                <a:latin typeface="+mn-lt"/>
              </a:rPr>
              <a:t>education</a:t>
            </a:r>
            <a:r>
              <a:rPr lang="ca-ES" dirty="0">
                <a:latin typeface="+mn-lt"/>
              </a:rPr>
              <a:t> </a:t>
            </a:r>
            <a:endParaRPr lang="en-GB" dirty="0">
              <a:latin typeface="+mn-lt"/>
            </a:endParaRPr>
          </a:p>
        </p:txBody>
      </p:sp>
      <p:sp>
        <p:nvSpPr>
          <p:cNvPr id="3" name="Contenidor de text 2">
            <a:extLst>
              <a:ext uri="{FF2B5EF4-FFF2-40B4-BE49-F238E27FC236}">
                <a16:creationId xmlns:a16="http://schemas.microsoft.com/office/drawing/2014/main" id="{54636EDF-A9A9-A3D8-2DE8-0C3848D6F17F}"/>
              </a:ext>
            </a:extLst>
          </p:cNvPr>
          <p:cNvSpPr>
            <a:spLocks noGrp="1"/>
          </p:cNvSpPr>
          <p:nvPr>
            <p:ph type="body" sz="quarter" idx="10"/>
          </p:nvPr>
        </p:nvSpPr>
        <p:spPr>
          <a:xfrm>
            <a:off x="952499" y="2183597"/>
            <a:ext cx="9567031" cy="3458920"/>
          </a:xfrm>
        </p:spPr>
        <p:txBody>
          <a:bodyPr/>
          <a:lstStyle/>
          <a:p>
            <a:r>
              <a:rPr lang="en-GB" sz="2400" dirty="0"/>
              <a:t>The identification of accessible and inclusive strategies in online education </a:t>
            </a:r>
          </a:p>
          <a:p>
            <a:r>
              <a:rPr lang="en-GB" sz="2400" dirty="0"/>
              <a:t>is helpful for:</a:t>
            </a:r>
          </a:p>
          <a:p>
            <a:endParaRPr lang="en-GB" sz="2400" dirty="0"/>
          </a:p>
          <a:p>
            <a:pPr marL="457200" indent="-457200">
              <a:buFont typeface="Arial" panose="020B0604020202020204" pitchFamily="34" charset="0"/>
              <a:buChar char="•"/>
            </a:pPr>
            <a:r>
              <a:rPr lang="en-GB" sz="2400" dirty="0"/>
              <a:t>Making education accessible for all </a:t>
            </a:r>
          </a:p>
          <a:p>
            <a:pPr marL="457200" indent="-457200">
              <a:buFont typeface="Arial" panose="020B0604020202020204" pitchFamily="34" charset="0"/>
              <a:buChar char="•"/>
            </a:pPr>
            <a:r>
              <a:rPr lang="en-GB" sz="2400" dirty="0"/>
              <a:t>Creating an inclusive environment for all</a:t>
            </a:r>
          </a:p>
          <a:p>
            <a:pPr marL="457200" indent="-457200">
              <a:buFont typeface="Arial" panose="020B0604020202020204" pitchFamily="34" charset="0"/>
              <a:buChar char="•"/>
            </a:pPr>
            <a:r>
              <a:rPr lang="en-GB" sz="2400" dirty="0"/>
              <a:t>Representing the diversity of our society</a:t>
            </a:r>
          </a:p>
        </p:txBody>
      </p:sp>
      <p:pic>
        <p:nvPicPr>
          <p:cNvPr id="5" name="Google Shape;561;p35">
            <a:extLst>
              <a:ext uri="{FF2B5EF4-FFF2-40B4-BE49-F238E27FC236}">
                <a16:creationId xmlns:a16="http://schemas.microsoft.com/office/drawing/2014/main" id="{D50B39C3-92D5-EEA6-4646-FAD4C2D85FDB}"/>
              </a:ext>
              <a:ext uri="{C183D7F6-B498-43B3-948B-1728B52AA6E4}">
                <adec:decorative xmlns:adec="http://schemas.microsoft.com/office/drawing/2017/decorative" val="1"/>
              </a:ext>
            </a:extLst>
          </p:cNvPr>
          <p:cNvPicPr preferRelativeResize="0"/>
          <p:nvPr/>
        </p:nvPicPr>
        <p:blipFill rotWithShape="1">
          <a:blip r:embed="rId2">
            <a:alphaModFix/>
          </a:blip>
          <a:srcRect r="52059"/>
          <a:stretch/>
        </p:blipFill>
        <p:spPr>
          <a:xfrm>
            <a:off x="6320269" y="5964915"/>
            <a:ext cx="905767" cy="840833"/>
          </a:xfrm>
          <a:prstGeom prst="rect">
            <a:avLst/>
          </a:prstGeom>
          <a:noFill/>
          <a:ln>
            <a:noFill/>
          </a:ln>
        </p:spPr>
      </p:pic>
    </p:spTree>
    <p:extLst>
      <p:ext uri="{BB962C8B-B14F-4D97-AF65-F5344CB8AC3E}">
        <p14:creationId xmlns:p14="http://schemas.microsoft.com/office/powerpoint/2010/main" val="2543389834"/>
      </p:ext>
    </p:extLst>
  </p:cSld>
  <p:clrMapOvr>
    <a:masterClrMapping/>
  </p:clrMapOvr>
</p:sld>
</file>

<file path=ppt/theme/theme1.xml><?xml version="1.0" encoding="utf-8"?>
<a:theme xmlns:a="http://schemas.openxmlformats.org/drawingml/2006/main" name="Theme1">
  <a:themeElements>
    <a:clrScheme name="Personalizados 2">
      <a:dk1>
        <a:srgbClr val="000000"/>
      </a:dk1>
      <a:lt1>
        <a:srgbClr val="FFFFFF"/>
      </a:lt1>
      <a:dk2>
        <a:srgbClr val="E4E4E4"/>
      </a:dk2>
      <a:lt2>
        <a:srgbClr val="357E73"/>
      </a:lt2>
      <a:accent1>
        <a:srgbClr val="A9D4DB"/>
      </a:accent1>
      <a:accent2>
        <a:srgbClr val="FBE284"/>
      </a:accent2>
      <a:accent3>
        <a:srgbClr val="1C4941"/>
      </a:accent3>
      <a:accent4>
        <a:srgbClr val="AA5881"/>
      </a:accent4>
      <a:accent5>
        <a:srgbClr val="E06742"/>
      </a:accent5>
      <a:accent6>
        <a:srgbClr val="E7B043"/>
      </a:accent6>
      <a:hlink>
        <a:srgbClr val="4495A2"/>
      </a:hlink>
      <a:folHlink>
        <a:srgbClr val="AA588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0674C82E-2EE0-4645-980F-DC3E44B50F43}" vid="{7355E3C1-45D3-461C-94B8-2993E94727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A3E8A975BBE14CABE9346511694AD6" ma:contentTypeVersion="9" ma:contentTypeDescription="Crea un document nou" ma:contentTypeScope="" ma:versionID="41d2cb619d41e7043d2988017f1284c4">
  <xsd:schema xmlns:xsd="http://www.w3.org/2001/XMLSchema" xmlns:xs="http://www.w3.org/2001/XMLSchema" xmlns:p="http://schemas.microsoft.com/office/2006/metadata/properties" xmlns:ns2="b997e746-0e11-436f-ac2e-3cab5df53b35" xmlns:ns3="faa9da57-a1a9-4e22-a58c-77a8754a500c" targetNamespace="http://schemas.microsoft.com/office/2006/metadata/properties" ma:root="true" ma:fieldsID="4a7ed4cc5091c7699a0761c88db893de" ns2:_="" ns3:_="">
    <xsd:import namespace="b997e746-0e11-436f-ac2e-3cab5df53b35"/>
    <xsd:import namespace="faa9da57-a1a9-4e22-a58c-77a8754a500c"/>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97e746-0e11-436f-ac2e-3cab5df53b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a9da57-a1a9-4e22-a58c-77a8754a500c" elementFormDefault="qualified">
    <xsd:import namespace="http://schemas.microsoft.com/office/2006/documentManagement/types"/>
    <xsd:import namespace="http://schemas.microsoft.com/office/infopath/2007/PartnerControls"/>
    <xsd:element name="SharedWithUsers" ma:index="14" nillable="true" ma:displayName="Compartit amb"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 compartit amb detal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us de contingut"/>
        <xsd:element ref="dc:title" minOccurs="0" maxOccurs="1" ma:index="4" ma:displayName="Títo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6477CC3-DBD4-4C23-B328-62922056C1AD}"/>
</file>

<file path=customXml/itemProps2.xml><?xml version="1.0" encoding="utf-8"?>
<ds:datastoreItem xmlns:ds="http://schemas.openxmlformats.org/officeDocument/2006/customXml" ds:itemID="{78A4B642-52D2-4D74-8A88-109666C5A9AE}"/>
</file>

<file path=customXml/itemProps3.xml><?xml version="1.0" encoding="utf-8"?>
<ds:datastoreItem xmlns:ds="http://schemas.openxmlformats.org/officeDocument/2006/customXml" ds:itemID="{CC2DAD49-FC71-459E-9432-3DE770AE2873}"/>
</file>

<file path=docProps/app.xml><?xml version="1.0" encoding="utf-8"?>
<Properties xmlns="http://schemas.openxmlformats.org/officeDocument/2006/extended-properties" xmlns:vt="http://schemas.openxmlformats.org/officeDocument/2006/docPropsVTypes">
  <Template>Theme1</Template>
  <TotalTime>956</TotalTime>
  <Words>1260</Words>
  <Application>Microsoft Office PowerPoint</Application>
  <PresentationFormat>Pantalla panoràmica</PresentationFormat>
  <Paragraphs>113</Paragraphs>
  <Slides>20</Slides>
  <Notes>0</Notes>
  <HiddenSlides>0</HiddenSlides>
  <MMClips>0</MMClips>
  <ScaleCrop>false</ScaleCrop>
  <HeadingPairs>
    <vt:vector size="6" baseType="variant">
      <vt:variant>
        <vt:lpstr>Tipus de lletra utilitzats</vt:lpstr>
      </vt:variant>
      <vt:variant>
        <vt:i4>9</vt:i4>
      </vt:variant>
      <vt:variant>
        <vt:lpstr>Tema</vt:lpstr>
      </vt:variant>
      <vt:variant>
        <vt:i4>1</vt:i4>
      </vt:variant>
      <vt:variant>
        <vt:lpstr>Títols de les diapositives</vt:lpstr>
      </vt:variant>
      <vt:variant>
        <vt:i4>20</vt:i4>
      </vt:variant>
    </vt:vector>
  </HeadingPairs>
  <TitlesOfParts>
    <vt:vector size="30" baseType="lpstr">
      <vt:lpstr>Arial</vt:lpstr>
      <vt:lpstr>Calibri</vt:lpstr>
      <vt:lpstr>Calibri </vt:lpstr>
      <vt:lpstr>Calibri (Cos)</vt:lpstr>
      <vt:lpstr>Calibri Light</vt:lpstr>
      <vt:lpstr>NexusSans</vt:lpstr>
      <vt:lpstr>Times</vt:lpstr>
      <vt:lpstr>Times New Roman</vt:lpstr>
      <vt:lpstr>Wingdings</vt:lpstr>
      <vt:lpstr>Theme1</vt:lpstr>
      <vt:lpstr>Sustainability in online teaching: Ide@ project training the trainer  </vt:lpstr>
      <vt:lpstr>Outline</vt:lpstr>
      <vt:lpstr>Sustainability  in educational institutions</vt:lpstr>
      <vt:lpstr>“the process of eco-impact reduction seems to be still in its infancy among universities worldwide.”     (Helmers et al. 2021)     </vt:lpstr>
      <vt:lpstr>Carbon footprinting  in educational institutions</vt:lpstr>
      <vt:lpstr>“One of the ways that the environmental impacts of HE could be reduced is through home-based open and distance learning, including e-learning courses provided online via the internet.”    (Versteijlen et. al. 2017)</vt:lpstr>
      <vt:lpstr>e-learning and online teaching in COVID-19 times</vt:lpstr>
      <vt:lpstr>Impacts of COVID</vt:lpstr>
      <vt:lpstr>Accessibility, inclusion  and diversity in online education </vt:lpstr>
      <vt:lpstr>IDE@ Project Partners</vt:lpstr>
      <vt:lpstr>Main objectives</vt:lpstr>
      <vt:lpstr>Challenges of online teaching and learning</vt:lpstr>
      <vt:lpstr>Modular curriculum</vt:lpstr>
      <vt:lpstr>Understand accessibility and diversity  in online teaching</vt:lpstr>
      <vt:lpstr>Plan and evaluate accessibility  in online teaching</vt:lpstr>
      <vt:lpstr>Design and create accessible online courses material</vt:lpstr>
      <vt:lpstr>Manage diversity in online teaching</vt:lpstr>
      <vt:lpstr>Conclusions and further steps</vt:lpstr>
      <vt:lpstr>Stay tuned!</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1/2</dc:title>
  <dc:creator>Sarah Anne Mcdonagh</dc:creator>
  <cp:lastModifiedBy>Estel·la Oncins Noguer</cp:lastModifiedBy>
  <cp:revision>10</cp:revision>
  <dcterms:created xsi:type="dcterms:W3CDTF">2022-09-20T08:19:15Z</dcterms:created>
  <dcterms:modified xsi:type="dcterms:W3CDTF">2022-12-02T09:30:23Z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0x01010040A3E8A975BBE14CABE9346511694AD6</vt:lpwstr>
  </property>
</Properties>
</file>